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8" r:id="rId4"/>
  </p:sldMasterIdLst>
  <p:notesMasterIdLst>
    <p:notesMasterId r:id="rId29"/>
  </p:notesMasterIdLst>
  <p:sldIdLst>
    <p:sldId id="289" r:id="rId5"/>
    <p:sldId id="260" r:id="rId6"/>
    <p:sldId id="264" r:id="rId7"/>
    <p:sldId id="316" r:id="rId8"/>
    <p:sldId id="317" r:id="rId9"/>
    <p:sldId id="319" r:id="rId10"/>
    <p:sldId id="320" r:id="rId11"/>
    <p:sldId id="315" r:id="rId12"/>
    <p:sldId id="323" r:id="rId13"/>
    <p:sldId id="322" r:id="rId14"/>
    <p:sldId id="294" r:id="rId15"/>
    <p:sldId id="324" r:id="rId16"/>
    <p:sldId id="314" r:id="rId17"/>
    <p:sldId id="326" r:id="rId18"/>
    <p:sldId id="307" r:id="rId19"/>
    <p:sldId id="321" r:id="rId20"/>
    <p:sldId id="318" r:id="rId21"/>
    <p:sldId id="299" r:id="rId22"/>
    <p:sldId id="313" r:id="rId23"/>
    <p:sldId id="285" r:id="rId24"/>
    <p:sldId id="304" r:id="rId25"/>
    <p:sldId id="303" r:id="rId26"/>
    <p:sldId id="325" r:id="rId27"/>
    <p:sldId id="327"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A04C"/>
    <a:srgbClr val="77C08A"/>
    <a:srgbClr val="167B2A"/>
    <a:srgbClr val="99FFCC"/>
    <a:srgbClr val="33CC33"/>
    <a:srgbClr val="33CCCC"/>
    <a:srgbClr val="EFFFF0"/>
    <a:srgbClr val="FFFFFF"/>
    <a:srgbClr val="3D7351"/>
    <a:srgbClr val="FFF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11" autoAdjust="0"/>
  </p:normalViewPr>
  <p:slideViewPr>
    <p:cSldViewPr snapToGrid="0">
      <p:cViewPr>
        <p:scale>
          <a:sx n="75" d="100"/>
          <a:sy n="75" d="100"/>
        </p:scale>
        <p:origin x="108" y="82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093AD-7C06-486F-9754-D5B73F7C37D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EDE87-FC43-4F0C-9C51-E666AB0AC5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t>‹#›</a:t>
            </a:fld>
            <a:endParaRPr lang="zh-CN" altLang="en-US"/>
          </a:p>
        </p:txBody>
      </p:sp>
      <p:sp>
        <p:nvSpPr>
          <p:cNvPr id="5" name="矩形 4"/>
          <p:cNvSpPr/>
          <p:nvPr userDrawn="1"/>
        </p:nvSpPr>
        <p:spPr>
          <a:xfrm>
            <a:off x="0" y="3270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a typeface="华文细黑" panose="02010600040101010101" pitchFamily="2" charset="-122"/>
            </a:endParaRPr>
          </a:p>
        </p:txBody>
      </p:sp>
      <p:grpSp>
        <p:nvGrpSpPr>
          <p:cNvPr id="6" name="组合 5"/>
          <p:cNvGrpSpPr/>
          <p:nvPr userDrawn="1"/>
        </p:nvGrpSpPr>
        <p:grpSpPr>
          <a:xfrm>
            <a:off x="245745" y="327660"/>
            <a:ext cx="563880" cy="563880"/>
            <a:chOff x="276225" y="213360"/>
            <a:chExt cx="563880" cy="563880"/>
          </a:xfrm>
          <a:solidFill>
            <a:srgbClr val="3D7351"/>
          </a:solidFill>
        </p:grpSpPr>
        <p:sp>
          <p:nvSpPr>
            <p:cNvPr id="7" name="矩形 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a typeface="华文细黑" panose="02010600040101010101" pitchFamily="2" charset="-122"/>
              </a:endParaRPr>
            </a:p>
          </p:txBody>
        </p:sp>
        <p:sp>
          <p:nvSpPr>
            <p:cNvPr id="8" name="椭圆 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a typeface="华文细黑" panose="02010600040101010101" pitchFamily="2" charset="-122"/>
              </a:endParaRPr>
            </a:p>
          </p:txBody>
        </p:sp>
      </p:grpSp>
      <p:sp>
        <p:nvSpPr>
          <p:cNvPr id="9" name="文本占位符 7"/>
          <p:cNvSpPr>
            <a:spLocks noGrp="1"/>
          </p:cNvSpPr>
          <p:nvPr>
            <p:ph type="body" sz="quarter" idx="13" hasCustomPrompt="1"/>
          </p:nvPr>
        </p:nvSpPr>
        <p:spPr>
          <a:xfrm>
            <a:off x="902970" y="259080"/>
            <a:ext cx="7886700" cy="431800"/>
          </a:xfrm>
          <a:prstGeom prst="rect">
            <a:avLst/>
          </a:prstGeom>
        </p:spPr>
        <p:txBody>
          <a:bodyPr/>
          <a:lstStyle>
            <a:lvl1pPr marL="0" indent="0">
              <a:buNone/>
              <a:defRPr b="1">
                <a:latin typeface="华文细黑" panose="02010600040101010101" pitchFamily="2" charset="-122"/>
                <a:ea typeface="华文细黑" panose="02010600040101010101" pitchFamily="2" charset="-122"/>
              </a:defRPr>
            </a:lvl1pPr>
          </a:lstStyle>
          <a:p>
            <a:pPr lvl="0"/>
            <a:r>
              <a:rPr lang="zh-CN" altLang="en-US"/>
              <a:t>编辑母版文本样式</a:t>
            </a:r>
          </a:p>
        </p:txBody>
      </p:sp>
      <p:sp>
        <p:nvSpPr>
          <p:cNvPr id="10" name="文本占位符 7"/>
          <p:cNvSpPr>
            <a:spLocks noGrp="1"/>
          </p:cNvSpPr>
          <p:nvPr>
            <p:ph type="body" sz="quarter" idx="14" hasCustomPrompt="1"/>
          </p:nvPr>
        </p:nvSpPr>
        <p:spPr>
          <a:xfrm>
            <a:off x="902970" y="614680"/>
            <a:ext cx="7886700" cy="304800"/>
          </a:xfrm>
          <a:prstGeom prst="rect">
            <a:avLst/>
          </a:prstGeom>
        </p:spPr>
        <p:txBody>
          <a:bodyPr>
            <a:normAutofit/>
          </a:bodyPr>
          <a:lstStyle>
            <a:lvl1pPr marL="0" indent="0">
              <a:buNone/>
              <a:defRPr sz="1600">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a:spLocks noChangeArrowheads="1"/>
          </p:cNvSpPr>
          <p:nvPr userDrawn="1"/>
        </p:nvSpPr>
        <p:spPr bwMode="auto">
          <a:xfrm>
            <a:off x="1195917" y="482600"/>
            <a:ext cx="4666983" cy="50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0" dirty="0">
                <a:solidFill>
                  <a:schemeClr val="tx1">
                    <a:lumMod val="85000"/>
                    <a:lumOff val="15000"/>
                  </a:schemeClr>
                </a:solidFill>
                <a:latin typeface="Arial" panose="020B0604020202020204" pitchFamily="34" charset="0"/>
                <a:ea typeface="Arial Unicode MS" panose="020B0604020202020204" charset="-122"/>
                <a:cs typeface="Arial" panose="020B0604020202020204" pitchFamily="34" charset="0"/>
              </a:rPr>
              <a:t>CLICK TO </a:t>
            </a:r>
            <a:r>
              <a:rPr lang="en-US" altLang="zh-CN" sz="2665" b="1" dirty="0">
                <a:solidFill>
                  <a:schemeClr val="tx1">
                    <a:lumMod val="85000"/>
                    <a:lumOff val="15000"/>
                  </a:schemeClr>
                </a:solidFill>
                <a:latin typeface="Arial" panose="020B0604020202020204" pitchFamily="34" charset="0"/>
                <a:ea typeface="Arial Unicode MS" panose="020B0604020202020204" charset="-122"/>
                <a:cs typeface="Arial" panose="020B0604020202020204" pitchFamily="34" charset="0"/>
              </a:rPr>
              <a:t>ADD TITL  IN H R </a:t>
            </a:r>
            <a:endParaRPr lang="zh-CN" altLang="en-US" sz="2665" b="1" dirty="0">
              <a:solidFill>
                <a:schemeClr val="tx1">
                  <a:lumMod val="85000"/>
                  <a:lumOff val="15000"/>
                </a:schemeClr>
              </a:solidFill>
              <a:latin typeface="Arial" panose="020B0604020202020204" pitchFamily="34" charset="0"/>
              <a:ea typeface="Arial Unicode MS" panose="020B0604020202020204" charset="-122"/>
              <a:cs typeface="Arial" panose="020B0604020202020204" pitchFamily="34" charset="0"/>
            </a:endParaRPr>
          </a:p>
        </p:txBody>
      </p:sp>
      <p:grpSp>
        <p:nvGrpSpPr>
          <p:cNvPr id="7" name="组合 6"/>
          <p:cNvGrpSpPr/>
          <p:nvPr userDrawn="1"/>
        </p:nvGrpSpPr>
        <p:grpSpPr>
          <a:xfrm rot="13500000">
            <a:off x="565367" y="581460"/>
            <a:ext cx="399491" cy="399491"/>
            <a:chOff x="1012198" y="1172188"/>
            <a:chExt cx="494867" cy="494867"/>
          </a:xfrm>
        </p:grpSpPr>
        <p:sp>
          <p:nvSpPr>
            <p:cNvPr id="2" name="矩形 1"/>
            <p:cNvSpPr/>
            <p:nvPr userDrawn="1"/>
          </p:nvSpPr>
          <p:spPr>
            <a:xfrm>
              <a:off x="1012198" y="1172188"/>
              <a:ext cx="494867" cy="494867"/>
            </a:xfrm>
            <a:prstGeom prst="rect">
              <a:avLst/>
            </a:prstGeom>
            <a:solidFill>
              <a:schemeClr val="bg1"/>
            </a:solidFill>
            <a:ln>
              <a:noFill/>
            </a:ln>
            <a:effectLst>
              <a:innerShdw dist="12700" dir="5520000">
                <a:schemeClr val="bg1">
                  <a:lumMod val="8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auto" hangingPunct="1">
                <a:spcBef>
                  <a:spcPct val="0"/>
                </a:spcBef>
                <a:spcAft>
                  <a:spcPct val="0"/>
                </a:spcAft>
              </a:pPr>
              <a:endParaRPr lang="zh-CN" altLang="en-US" sz="2400"/>
            </a:p>
          </p:txBody>
        </p:sp>
        <p:sp>
          <p:nvSpPr>
            <p:cNvPr id="5" name="矩形 4"/>
            <p:cNvSpPr/>
            <p:nvPr userDrawn="1"/>
          </p:nvSpPr>
          <p:spPr>
            <a:xfrm>
              <a:off x="1119808" y="1279798"/>
              <a:ext cx="279648" cy="279648"/>
            </a:xfrm>
            <a:prstGeom prst="rect">
              <a:avLst/>
            </a:prstGeom>
            <a:solidFill>
              <a:srgbClr val="D94E60"/>
            </a:solidFill>
            <a:ln>
              <a:noFill/>
            </a:ln>
            <a:effectLst>
              <a:innerShdw dist="12700" dir="6600000">
                <a:srgbClr val="A51E28"/>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auto" hangingPunct="1">
                <a:spcBef>
                  <a:spcPct val="0"/>
                </a:spcBef>
                <a:spcAft>
                  <a:spcPct val="0"/>
                </a:spcAft>
              </a:pPr>
              <a:endParaRPr lang="zh-CN" altLang="en-US" sz="2400"/>
            </a:p>
          </p:txBody>
        </p:sp>
      </p:grpSp>
    </p:spTree>
  </p:cSld>
  <p:clrMapOvr>
    <a:masterClrMapping/>
  </p:clrMapOvr>
  <p:transition advClick="0" advTm="4000">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p:transition advClick="0" advTm="4000">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Click="0" advTm="4000">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advClick="0" advTm="4000">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advClick="0" advTm="4000">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FF70B30C-BA91-43FD-8CFA-A2710351D069}" type="datetimeFigureOut">
              <a:rPr lang="zh-CN" altLang="en-US"/>
              <a:t>2021/1/6</a:t>
            </a:fld>
            <a:endParaRPr lang="zh-CN" altLang="en-US"/>
          </a:p>
        </p:txBody>
      </p:sp>
      <p:sp>
        <p:nvSpPr>
          <p:cNvPr id="6" name="页脚占位符 5"/>
          <p:cNvSpPr>
            <a:spLocks noGrp="1"/>
          </p:cNvSpPr>
          <p:nvPr>
            <p:ph type="ftr" sz="quarter" idx="11"/>
          </p:nvPr>
        </p:nvSpPr>
        <p:spPr>
          <a:xfrm>
            <a:off x="4165600" y="6356351"/>
            <a:ext cx="3860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737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4FAEC6EA-BB28-4ADE-B0D1-73988EF829AD}" type="slidenum">
              <a:rPr lang="zh-CN" altLang="en-US"/>
              <a:t>‹#›</a:t>
            </a:fld>
            <a:endParaRPr lang="zh-CN" altLang="en-US"/>
          </a:p>
        </p:txBody>
      </p:sp>
    </p:spTree>
  </p:cSld>
  <p:clrMapOvr>
    <a:masterClrMapping/>
  </p:clrMapOvr>
  <p:transition advClick="0" advTm="4000">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3CC6706C-9128-41F0-BB9A-9E179802AD5D}" type="datetimeFigureOut">
              <a:rPr lang="zh-CN" altLang="en-US"/>
              <a:t>2021/1/6</a:t>
            </a:fld>
            <a:endParaRPr lang="zh-CN" altLang="en-US"/>
          </a:p>
        </p:txBody>
      </p:sp>
      <p:sp>
        <p:nvSpPr>
          <p:cNvPr id="8" name="页脚占位符 7"/>
          <p:cNvSpPr>
            <a:spLocks noGrp="1"/>
          </p:cNvSpPr>
          <p:nvPr>
            <p:ph type="ftr" sz="quarter" idx="11"/>
          </p:nvPr>
        </p:nvSpPr>
        <p:spPr>
          <a:xfrm>
            <a:off x="4165600" y="6356351"/>
            <a:ext cx="3860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737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C7F6D716-1C24-4C54-B4BE-D6B4CAE3E25C}" type="slidenum">
              <a:rPr lang="zh-CN" altLang="en-US"/>
              <a:t>‹#›</a:t>
            </a:fld>
            <a:endParaRPr lang="zh-CN" altLang="en-US"/>
          </a:p>
        </p:txBody>
      </p:sp>
    </p:spTree>
  </p:cSld>
  <p:clrMapOvr>
    <a:masterClrMapping/>
  </p:clrMapOvr>
  <p:transition advClick="0" advTm="4000">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EB019338-762A-4864-80F0-219CD51CB297}" type="datetimeFigureOut">
              <a:rPr lang="zh-CN" altLang="en-US"/>
              <a:t>2021/1/6</a:t>
            </a:fld>
            <a:endParaRPr lang="zh-CN" altLang="en-US"/>
          </a:p>
        </p:txBody>
      </p:sp>
      <p:sp>
        <p:nvSpPr>
          <p:cNvPr id="4" name="页脚占位符 3"/>
          <p:cNvSpPr>
            <a:spLocks noGrp="1"/>
          </p:cNvSpPr>
          <p:nvPr>
            <p:ph type="ftr" sz="quarter" idx="11"/>
          </p:nvPr>
        </p:nvSpPr>
        <p:spPr>
          <a:xfrm>
            <a:off x="4165600" y="6356351"/>
            <a:ext cx="3860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737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9D25AFEA-2C82-4524-A260-D8CBC0C4F860}" type="slidenum">
              <a:rPr lang="zh-CN" altLang="en-US"/>
              <a:t>‹#›</a:t>
            </a:fld>
            <a:endParaRPr lang="zh-CN" altLang="en-US"/>
          </a:p>
        </p:txBody>
      </p:sp>
    </p:spTree>
  </p:cSld>
  <p:clrMapOvr>
    <a:masterClrMapping/>
  </p:clrMapOvr>
  <p:transition advClick="0" advTm="4000">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4E937444-94CC-4B52-AA23-3FD705100F56}" type="datetimeFigureOut">
              <a:rPr lang="zh-CN" altLang="en-US"/>
              <a:t>2021/1/6</a:t>
            </a:fld>
            <a:endParaRPr lang="zh-CN" altLang="en-US"/>
          </a:p>
        </p:txBody>
      </p:sp>
      <p:sp>
        <p:nvSpPr>
          <p:cNvPr id="3" name="页脚占位符 2"/>
          <p:cNvSpPr>
            <a:spLocks noGrp="1"/>
          </p:cNvSpPr>
          <p:nvPr>
            <p:ph type="ftr" sz="quarter" idx="11"/>
          </p:nvPr>
        </p:nvSpPr>
        <p:spPr>
          <a:xfrm>
            <a:off x="4165600" y="6356351"/>
            <a:ext cx="3860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737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9820C2B6-9CF3-4021-85AB-8B325F4ADFD7}" type="slidenum">
              <a:rPr lang="zh-CN" altLang="en-US"/>
              <a:t>‹#›</a:t>
            </a:fld>
            <a:endParaRPr lang="zh-CN" altLang="en-US"/>
          </a:p>
        </p:txBody>
      </p:sp>
    </p:spTree>
  </p:cSld>
  <p:clrMapOvr>
    <a:masterClrMapping/>
  </p:clrMapOvr>
  <p:transition advClick="0" advTm="4000">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A43A389A-E307-48D0-9D08-4F6A34BB70DB}" type="datetimeFigureOut">
              <a:rPr lang="zh-CN" altLang="en-US"/>
              <a:t>2021/1/6</a:t>
            </a:fld>
            <a:endParaRPr lang="zh-CN" altLang="en-US"/>
          </a:p>
        </p:txBody>
      </p:sp>
      <p:sp>
        <p:nvSpPr>
          <p:cNvPr id="6" name="页脚占位符 5"/>
          <p:cNvSpPr>
            <a:spLocks noGrp="1"/>
          </p:cNvSpPr>
          <p:nvPr>
            <p:ph type="ftr" sz="quarter" idx="11"/>
          </p:nvPr>
        </p:nvSpPr>
        <p:spPr>
          <a:xfrm>
            <a:off x="4165600" y="6356351"/>
            <a:ext cx="3860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737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46EAC834-E80E-4A55-AA22-2D66CD31DFD4}" type="slidenum">
              <a:rPr lang="zh-CN" altLang="en-US"/>
              <a:t>‹#›</a:t>
            </a:fld>
            <a:endParaRPr lang="zh-CN" altLang="en-US"/>
          </a:p>
        </p:txBody>
      </p:sp>
    </p:spTree>
  </p:cSld>
  <p:clrMapOvr>
    <a:masterClrMapping/>
  </p:clrMapOvr>
  <p:transition advClick="0" advTm="4000">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337"/>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88F161EE-3879-42EC-9C89-C867C552AC45}" type="datetimeFigureOut">
              <a:rPr lang="zh-CN" altLang="en-US"/>
              <a:t>2021/1/6</a:t>
            </a:fld>
            <a:endParaRPr lang="zh-CN" altLang="en-US"/>
          </a:p>
        </p:txBody>
      </p:sp>
      <p:sp>
        <p:nvSpPr>
          <p:cNvPr id="6" name="页脚占位符 5"/>
          <p:cNvSpPr>
            <a:spLocks noGrp="1"/>
          </p:cNvSpPr>
          <p:nvPr>
            <p:ph type="ftr" sz="quarter" idx="11"/>
          </p:nvPr>
        </p:nvSpPr>
        <p:spPr>
          <a:xfrm>
            <a:off x="4165600" y="6356351"/>
            <a:ext cx="3860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737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726EE9D5-6185-4ACD-AF43-7F2ABB2ADE5A}" type="slidenum">
              <a:rPr lang="zh-CN" altLang="en-US"/>
              <a:t>‹#›</a:t>
            </a:fld>
            <a:endParaRPr lang="zh-CN" altLang="en-US"/>
          </a:p>
        </p:txBody>
      </p:sp>
    </p:spTree>
  </p:cSld>
  <p:clrMapOvr>
    <a:masterClrMapping/>
  </p:clrMapOvr>
  <p:transition advClick="0" advTm="4000">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0E5C0D59-2327-4795-8ACC-0E2066D91419}" type="datetimeFigureOut">
              <a:rPr lang="zh-CN" altLang="en-US"/>
              <a:t>2021/1/6</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035E980C-3EBF-4723-8B64-0FECA7D905D6}" type="slidenum">
              <a:rPr lang="zh-CN" altLang="en-US"/>
              <a:t>‹#›</a:t>
            </a:fld>
            <a:endParaRPr lang="zh-CN" altLang="en-US"/>
          </a:p>
        </p:txBody>
      </p:sp>
    </p:spTree>
  </p:cSld>
  <p:clrMapOvr>
    <a:masterClrMapping/>
  </p:clrMapOvr>
  <p:transition advClick="0" advTm="4000">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E33E1310-4D8F-469F-9B4E-9A3D1A703F56}" type="datetimeFigureOut">
              <a:rPr lang="zh-CN" altLang="en-US"/>
              <a:t>2021/1/6</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lvl1pPr eaLnBrk="1" fontAlgn="auto" hangingPunct="1">
              <a:spcBef>
                <a:spcPct val="0"/>
              </a:spcBef>
              <a:spcAft>
                <a:spcPct val="0"/>
              </a:spcAft>
              <a:defRPr>
                <a:latin typeface="+mn-lt"/>
                <a:ea typeface="+mn-ea"/>
              </a:defRPr>
            </a:lvl1pPr>
          </a:lstStyle>
          <a:p>
            <a:pPr>
              <a:defRPr/>
            </a:pPr>
            <a:fld id="{0161F89D-6223-487C-A3AC-301350B34E84}" type="slidenum">
              <a:rPr lang="zh-CN" altLang="en-US"/>
              <a:t>‹#›</a:t>
            </a:fld>
            <a:endParaRPr lang="zh-CN" altLang="en-US"/>
          </a:p>
        </p:txBody>
      </p:sp>
    </p:spTree>
  </p:cSld>
  <p:clrMapOvr>
    <a:masterClrMapping/>
  </p:clrMapOvr>
  <p:transition advClick="0" advTm="4000">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transition advClick="0" advTm="4000">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4000">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4000">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4000">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4000">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4000">
    <p:blinds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4000">
    <p:blinds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4000">
    <p:blinds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4000">
    <p:blinds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4000">
    <p:blinds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4000">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t>‹#›</a:t>
            </a:fld>
            <a:endParaRPr lang="zh-CN" altLang="en-US"/>
          </a:p>
        </p:txBody>
      </p:sp>
      <p:sp>
        <p:nvSpPr>
          <p:cNvPr id="5" name="矩形 4"/>
          <p:cNvSpPr/>
          <p:nvPr userDrawn="1"/>
        </p:nvSpPr>
        <p:spPr>
          <a:xfrm>
            <a:off x="0" y="3270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a typeface="华文细黑" panose="02010600040101010101" pitchFamily="2" charset="-122"/>
            </a:endParaRPr>
          </a:p>
        </p:txBody>
      </p:sp>
      <p:grpSp>
        <p:nvGrpSpPr>
          <p:cNvPr id="6" name="组合 5"/>
          <p:cNvGrpSpPr/>
          <p:nvPr userDrawn="1"/>
        </p:nvGrpSpPr>
        <p:grpSpPr>
          <a:xfrm>
            <a:off x="245745" y="327660"/>
            <a:ext cx="563880" cy="563880"/>
            <a:chOff x="276225" y="213360"/>
            <a:chExt cx="563880" cy="563880"/>
          </a:xfrm>
          <a:solidFill>
            <a:srgbClr val="3D7351"/>
          </a:solidFill>
        </p:grpSpPr>
        <p:sp>
          <p:nvSpPr>
            <p:cNvPr id="7" name="矩形 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a typeface="华文细黑" panose="02010600040101010101" pitchFamily="2" charset="-122"/>
              </a:endParaRPr>
            </a:p>
          </p:txBody>
        </p:sp>
        <p:sp>
          <p:nvSpPr>
            <p:cNvPr id="8" name="椭圆 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a typeface="华文细黑" panose="02010600040101010101" pitchFamily="2" charset="-122"/>
              </a:endParaRPr>
            </a:p>
          </p:txBody>
        </p:sp>
      </p:grpSp>
      <p:sp>
        <p:nvSpPr>
          <p:cNvPr id="9" name="文本占位符 7"/>
          <p:cNvSpPr>
            <a:spLocks noGrp="1"/>
          </p:cNvSpPr>
          <p:nvPr>
            <p:ph type="body" sz="quarter" idx="13" hasCustomPrompt="1"/>
          </p:nvPr>
        </p:nvSpPr>
        <p:spPr>
          <a:xfrm>
            <a:off x="902970" y="259080"/>
            <a:ext cx="7886700" cy="431800"/>
          </a:xfrm>
          <a:prstGeom prst="rect">
            <a:avLst/>
          </a:prstGeom>
        </p:spPr>
        <p:txBody>
          <a:bodyPr/>
          <a:lstStyle>
            <a:lvl1pPr marL="0" indent="0">
              <a:buNone/>
              <a:defRPr b="1">
                <a:latin typeface="华文细黑" panose="02010600040101010101" pitchFamily="2" charset="-122"/>
                <a:ea typeface="华文细黑" panose="02010600040101010101" pitchFamily="2" charset="-122"/>
              </a:defRPr>
            </a:lvl1pPr>
          </a:lstStyle>
          <a:p>
            <a:pPr lvl="0"/>
            <a:r>
              <a:rPr lang="zh-CN" altLang="en-US"/>
              <a:t>编辑母版文本样式</a:t>
            </a:r>
          </a:p>
        </p:txBody>
      </p:sp>
      <p:sp>
        <p:nvSpPr>
          <p:cNvPr id="10" name="文本占位符 7"/>
          <p:cNvSpPr>
            <a:spLocks noGrp="1"/>
          </p:cNvSpPr>
          <p:nvPr>
            <p:ph type="body" sz="quarter" idx="14" hasCustomPrompt="1"/>
          </p:nvPr>
        </p:nvSpPr>
        <p:spPr>
          <a:xfrm>
            <a:off x="902970" y="614680"/>
            <a:ext cx="7886700" cy="304800"/>
          </a:xfrm>
          <a:prstGeom prst="rect">
            <a:avLst/>
          </a:prstGeom>
        </p:spPr>
        <p:txBody>
          <a:bodyPr>
            <a:normAutofit/>
          </a:bodyPr>
          <a:lstStyle>
            <a:lvl1pPr marL="0" indent="0">
              <a:buNone/>
              <a:defRPr sz="1600">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288FD-FF8E-4205-8603-C8BB8BCBCB2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288FD-FF8E-4205-8603-C8BB8BCBCB2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ransition advClick="0" advTm="4000">
    <p:blinds dir="vert"/>
  </p:transition>
  <p:txStyles>
    <p:titleStyle>
      <a:lvl1pPr algn="ctr" rtl="0" fontAlgn="base">
        <a:spcBef>
          <a:spcPct val="0"/>
        </a:spcBef>
        <a:spcAft>
          <a:spcPct val="0"/>
        </a:spcAft>
        <a:defRPr sz="5865"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457200" indent="-456565" algn="l" rtl="0" fontAlgn="base">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0365" algn="l" rtl="0" fontAlgn="base">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165" algn="l" rtl="0" fontAlgn="base">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165" algn="l" rtl="0" fontAlgn="base">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165" algn="l" rtl="0" fontAlgn="base">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ransition advClick="0" advTm="4000">
    <p:blinds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microsoft.com/office/2007/relationships/hdphoto" Target="../media/hdphoto2.wdp"/><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alphaModFix amt="79000"/>
          </a:blip>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4539615" y="1721485"/>
            <a:ext cx="3110230" cy="938719"/>
          </a:xfrm>
          <a:prstGeom prst="rect">
            <a:avLst/>
          </a:prstGeom>
          <a:noFill/>
        </p:spPr>
        <p:txBody>
          <a:bodyPr wrap="square" rtlCol="0">
            <a:spAutoFit/>
          </a:bodyPr>
          <a:lstStyle/>
          <a:p>
            <a:pPr algn="ctr"/>
            <a:r>
              <a:rPr lang="zh-CN" altLang="en-US" sz="5500" dirty="0">
                <a:solidFill>
                  <a:srgbClr val="3D7351"/>
                </a:solidFill>
                <a:latin typeface="华文细黑" panose="02010600040101010101" pitchFamily="2" charset="-122"/>
                <a:ea typeface="华文细黑" panose="02010600040101010101" pitchFamily="2" charset="-122"/>
              </a:rPr>
              <a:t>添加标题</a:t>
            </a:r>
          </a:p>
        </p:txBody>
      </p:sp>
      <p:sp>
        <p:nvSpPr>
          <p:cNvPr id="7" name="文本框 6"/>
          <p:cNvSpPr txBox="1"/>
          <p:nvPr/>
        </p:nvSpPr>
        <p:spPr>
          <a:xfrm>
            <a:off x="3269615" y="2649220"/>
            <a:ext cx="5650230" cy="708025"/>
          </a:xfrm>
          <a:prstGeom prst="rect">
            <a:avLst/>
          </a:prstGeom>
          <a:noFill/>
        </p:spPr>
        <p:txBody>
          <a:bodyPr wrap="square" rtlCol="0">
            <a:spAutoFit/>
          </a:bodyPr>
          <a:lstStyle/>
          <a:p>
            <a:pPr algn="ctr"/>
            <a:r>
              <a:rPr lang="zh-CN" altLang="en-US" sz="4000">
                <a:solidFill>
                  <a:srgbClr val="3D7351"/>
                </a:solidFill>
                <a:latin typeface="华文细黑" panose="02010600040101010101" pitchFamily="2" charset="-122"/>
                <a:ea typeface="华文细黑" panose="02010600040101010101" pitchFamily="2" charset="-122"/>
              </a:rPr>
              <a:t>年中工作总结汇报模板</a:t>
            </a:r>
          </a:p>
        </p:txBody>
      </p:sp>
      <p:grpSp>
        <p:nvGrpSpPr>
          <p:cNvPr id="5" name="组合 4"/>
          <p:cNvGrpSpPr/>
          <p:nvPr/>
        </p:nvGrpSpPr>
        <p:grpSpPr>
          <a:xfrm>
            <a:off x="4436110" y="4115435"/>
            <a:ext cx="3365500" cy="396240"/>
            <a:chOff x="4664919" y="4249218"/>
            <a:chExt cx="3365466" cy="396130"/>
          </a:xfrm>
        </p:grpSpPr>
        <p:sp>
          <p:nvSpPr>
            <p:cNvPr id="15" name="矩形: 圆角 14"/>
            <p:cNvSpPr/>
            <p:nvPr/>
          </p:nvSpPr>
          <p:spPr>
            <a:xfrm>
              <a:off x="4664919" y="4249218"/>
              <a:ext cx="1560178" cy="39613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D7351"/>
                  </a:solidFill>
                  <a:latin typeface="锐字云字库姚体1.0" panose="02010604000000000000" charset="-122"/>
                  <a:ea typeface="锐字云字库姚体1.0" panose="02010604000000000000" charset="-122"/>
                </a:rPr>
                <a:t>汇报人：</a:t>
              </a:r>
              <a:r>
                <a:rPr lang="en-US" altLang="zh-CN" sz="1400">
                  <a:solidFill>
                    <a:srgbClr val="3D7351"/>
                  </a:solidFill>
                  <a:latin typeface="锐字云字库姚体1.0" panose="02010604000000000000" charset="-122"/>
                  <a:ea typeface="锐字云字库姚体1.0" panose="02010604000000000000" charset="-122"/>
                </a:rPr>
                <a:t>xiazaii</a:t>
              </a:r>
              <a:endParaRPr lang="zh-CN" altLang="en-US" sz="1400" dirty="0">
                <a:solidFill>
                  <a:srgbClr val="3D7351"/>
                </a:solidFill>
                <a:latin typeface="锐字云字库姚体1.0" panose="02010604000000000000" charset="-122"/>
                <a:ea typeface="锐字云字库姚体1.0" panose="02010604000000000000" charset="-122"/>
              </a:endParaRPr>
            </a:p>
          </p:txBody>
        </p:sp>
        <p:sp>
          <p:nvSpPr>
            <p:cNvPr id="16" name="矩形: 圆角 15"/>
            <p:cNvSpPr/>
            <p:nvPr/>
          </p:nvSpPr>
          <p:spPr>
            <a:xfrm>
              <a:off x="6470207" y="4249218"/>
              <a:ext cx="1560178" cy="39613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D7351"/>
                  </a:solidFill>
                  <a:latin typeface="锐字云字库姚体1.0" panose="02010604000000000000" charset="-122"/>
                  <a:ea typeface="锐字云字库姚体1.0" panose="02010604000000000000" charset="-122"/>
                </a:rPr>
                <a:t>部门：市场部</a:t>
              </a:r>
            </a:p>
          </p:txBody>
        </p:sp>
      </p:grpSp>
      <p:sp>
        <p:nvSpPr>
          <p:cNvPr id="18" name="文本占位符 2"/>
          <p:cNvSpPr txBox="1"/>
          <p:nvPr/>
        </p:nvSpPr>
        <p:spPr>
          <a:xfrm>
            <a:off x="3148330" y="3256280"/>
            <a:ext cx="5918835" cy="828040"/>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l </a:t>
            </a:r>
            <a:r>
              <a:rPr lang="en-US" sz="2000" b="0" dirty="0" err="1">
                <a:solidFill>
                  <a:schemeClr val="tx1">
                    <a:lumMod val="50000"/>
                    <a:lumOff val="50000"/>
                  </a:schemeClr>
                </a:solidFill>
                <a:effectLst/>
                <a:latin typeface="锐字云字库姚体1.0" panose="02010604000000000000" charset="-122"/>
                <a:ea typeface="锐字云字库姚体1.0" panose="02010604000000000000" charset="-122"/>
                <a:sym typeface="+mn-lt"/>
              </a:rPr>
              <a:t>gant</a:t>
            </a: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y </a:t>
            </a:r>
            <a:r>
              <a:rPr lang="en-US" sz="2000" b="0" dirty="0" err="1">
                <a:solidFill>
                  <a:schemeClr val="tx1">
                    <a:lumMod val="50000"/>
                    <a:lumOff val="50000"/>
                  </a:schemeClr>
                </a:solidFill>
                <a:effectLst/>
                <a:latin typeface="锐字云字库姚体1.0" panose="02010604000000000000" charset="-122"/>
                <a:ea typeface="锐字云字库姚体1.0" panose="02010604000000000000" charset="-122"/>
                <a:sym typeface="+mn-lt"/>
              </a:rPr>
              <a:t>ars</a:t>
            </a: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work summary r port t </a:t>
            </a:r>
            <a:r>
              <a:rPr lang="en-US" sz="2000" b="0" dirty="0" err="1">
                <a:solidFill>
                  <a:schemeClr val="tx1">
                    <a:lumMod val="50000"/>
                    <a:lumOff val="50000"/>
                  </a:schemeClr>
                </a:solidFill>
                <a:effectLst/>
                <a:latin typeface="锐字云字库姚体1.0" panose="02010604000000000000" charset="-122"/>
                <a:ea typeface="锐字云字库姚体1.0" panose="02010604000000000000" charset="-122"/>
                <a:sym typeface="+mn-lt"/>
              </a:rPr>
              <a:t>mplat</a:t>
            </a: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a:t>
            </a:r>
          </a:p>
          <a:p>
            <a:pPr marL="0" indent="0" algn="ctr">
              <a:lnSpc>
                <a:spcPct val="100000"/>
              </a:lnSpc>
              <a:buFont typeface="Arial" panose="020B0604020202020204" pitchFamily="34" charset="0"/>
              <a:buNone/>
            </a:pP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on </a:t>
            </a:r>
            <a:r>
              <a:rPr lang="en-US" sz="2000" b="0" dirty="0" err="1">
                <a:solidFill>
                  <a:schemeClr val="tx1">
                    <a:lumMod val="50000"/>
                    <a:lumOff val="50000"/>
                  </a:schemeClr>
                </a:solidFill>
                <a:effectLst/>
                <a:latin typeface="锐字云字库姚体1.0" panose="02010604000000000000" charset="-122"/>
                <a:ea typeface="锐字云字库姚体1.0" panose="02010604000000000000" charset="-122"/>
                <a:sym typeface="+mn-lt"/>
              </a:rPr>
              <a:t>th</a:t>
            </a: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f </a:t>
            </a:r>
            <a:r>
              <a:rPr lang="en-US" sz="2000" b="0" dirty="0" err="1">
                <a:solidFill>
                  <a:schemeClr val="tx1">
                    <a:lumMod val="50000"/>
                    <a:lumOff val="50000"/>
                  </a:schemeClr>
                </a:solidFill>
                <a:effectLst/>
                <a:latin typeface="锐字云字库姚体1.0" panose="02010604000000000000" charset="-122"/>
                <a:ea typeface="锐字云字库姚体1.0" panose="02010604000000000000" charset="-122"/>
                <a:sym typeface="+mn-lt"/>
              </a:rPr>
              <a:t>nc</a:t>
            </a: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a:t>
            </a:r>
          </a:p>
        </p:txBody>
      </p:sp>
      <p:pic>
        <p:nvPicPr>
          <p:cNvPr id="21"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588875" y="616267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8"/>
                                        </p:tgtEl>
                                        <p:attrNameLst>
                                          <p:attrName>ppt_y</p:attrName>
                                        </p:attrNameLst>
                                      </p:cBhvr>
                                      <p:tavLst>
                                        <p:tav tm="0">
                                          <p:val>
                                            <p:strVal val="#ppt_y"/>
                                          </p:val>
                                        </p:tav>
                                        <p:tav tm="100000">
                                          <p:val>
                                            <p:strVal val="#ppt_y"/>
                                          </p:val>
                                        </p:tav>
                                      </p:tavLst>
                                    </p:anim>
                                    <p:anim calcmode="lin" valueType="num">
                                      <p:cBhvr>
                                        <p:cTn id="2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6" grpId="0"/>
      <p:bldP spid="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头"/>
          <p:cNvSpPr/>
          <p:nvPr/>
        </p:nvSpPr>
        <p:spPr bwMode="auto">
          <a:xfrm flipH="1">
            <a:off x="4881245" y="4073525"/>
            <a:ext cx="2757805" cy="3161665"/>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noFill/>
          <a:ln>
            <a:solidFill>
              <a:schemeClr val="tx1"/>
            </a:solidFill>
          </a:ln>
          <a:extLst>
            <a:ext uri="{909E8E84-426E-40DD-AFC4-6F175D3DCCD1}">
              <a14:hiddenFill xmlns:a14="http://schemas.microsoft.com/office/drawing/2010/main">
                <a:solidFill>
                  <a:schemeClr val="accent1"/>
                </a:solidFill>
              </a14:hiddenFill>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 name="弧形 1"/>
          <p:cNvSpPr/>
          <p:nvPr/>
        </p:nvSpPr>
        <p:spPr>
          <a:xfrm rot="18900000" flipV="1">
            <a:off x="3786505" y="2824480"/>
            <a:ext cx="4958715" cy="4958715"/>
          </a:xfrm>
          <a:prstGeom prst="arc">
            <a:avLst>
              <a:gd name="adj1" fmla="val 15968886"/>
              <a:gd name="adj2" fmla="val 10800000"/>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8" name="组合 7"/>
          <p:cNvGrpSpPr/>
          <p:nvPr/>
        </p:nvGrpSpPr>
        <p:grpSpPr>
          <a:xfrm>
            <a:off x="3427095" y="5098415"/>
            <a:ext cx="755650" cy="755650"/>
            <a:chOff x="5397" y="8029"/>
            <a:chExt cx="1190" cy="1190"/>
          </a:xfrm>
        </p:grpSpPr>
        <p:sp>
          <p:nvSpPr>
            <p:cNvPr id="4" name="椭圆 3"/>
            <p:cNvSpPr/>
            <p:nvPr/>
          </p:nvSpPr>
          <p:spPr>
            <a:xfrm>
              <a:off x="5397" y="8029"/>
              <a:ext cx="1191" cy="1191"/>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AutoShape 73"/>
            <p:cNvSpPr/>
            <p:nvPr/>
          </p:nvSpPr>
          <p:spPr bwMode="auto">
            <a:xfrm>
              <a:off x="5739" y="8371"/>
              <a:ext cx="507" cy="5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3" y="0"/>
                    <a:pt x="13697" y="343"/>
                    <a:pt x="15005" y="1019"/>
                  </a:cubicBezTo>
                  <a:cubicBezTo>
                    <a:pt x="16315" y="1699"/>
                    <a:pt x="17460" y="2629"/>
                    <a:pt x="18442" y="3806"/>
                  </a:cubicBezTo>
                  <a:cubicBezTo>
                    <a:pt x="19421" y="4981"/>
                    <a:pt x="20194" y="6355"/>
                    <a:pt x="20755" y="7923"/>
                  </a:cubicBezTo>
                  <a:cubicBezTo>
                    <a:pt x="21319" y="9498"/>
                    <a:pt x="21600" y="11174"/>
                    <a:pt x="21600" y="12957"/>
                  </a:cubicBezTo>
                  <a:cubicBezTo>
                    <a:pt x="21600" y="13674"/>
                    <a:pt x="21545" y="14402"/>
                    <a:pt x="21434" y="15148"/>
                  </a:cubicBezTo>
                  <a:cubicBezTo>
                    <a:pt x="21322" y="15892"/>
                    <a:pt x="21161" y="16625"/>
                    <a:pt x="20952" y="17339"/>
                  </a:cubicBezTo>
                  <a:cubicBezTo>
                    <a:pt x="20741" y="18059"/>
                    <a:pt x="20477" y="18744"/>
                    <a:pt x="20162" y="19402"/>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2"/>
                  </a:cubicBezTo>
                  <a:cubicBezTo>
                    <a:pt x="1117" y="18744"/>
                    <a:pt x="859" y="18059"/>
                    <a:pt x="650" y="17339"/>
                  </a:cubicBezTo>
                  <a:cubicBezTo>
                    <a:pt x="439" y="16625"/>
                    <a:pt x="278" y="15892"/>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1" y="14414"/>
                    <a:pt x="4102" y="14100"/>
                  </a:cubicBezTo>
                  <a:cubicBezTo>
                    <a:pt x="4361" y="13792"/>
                    <a:pt x="4493" y="13409"/>
                    <a:pt x="4493" y="12957"/>
                  </a:cubicBezTo>
                  <a:cubicBezTo>
                    <a:pt x="4493" y="12508"/>
                    <a:pt x="4361" y="12128"/>
                    <a:pt x="4096"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7"/>
                    <a:pt x="10800" y="19987"/>
                  </a:cubicBezTo>
                  <a:cubicBezTo>
                    <a:pt x="11429" y="19987"/>
                    <a:pt x="11962" y="19726"/>
                    <a:pt x="12403" y="19199"/>
                  </a:cubicBezTo>
                  <a:cubicBezTo>
                    <a:pt x="12842" y="18678"/>
                    <a:pt x="13063" y="18039"/>
                    <a:pt x="13063" y="17284"/>
                  </a:cubicBezTo>
                  <a:cubicBezTo>
                    <a:pt x="13063" y="16835"/>
                    <a:pt x="12962" y="16417"/>
                    <a:pt x="12763" y="16032"/>
                  </a:cubicBezTo>
                  <a:cubicBezTo>
                    <a:pt x="12564" y="15645"/>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7" y="11822"/>
                  </a:cubicBezTo>
                  <a:cubicBezTo>
                    <a:pt x="17237" y="12128"/>
                    <a:pt x="17107" y="12508"/>
                    <a:pt x="17107" y="12957"/>
                  </a:cubicBezTo>
                  <a:cubicBezTo>
                    <a:pt x="17107" y="13409"/>
                    <a:pt x="17237" y="13792"/>
                    <a:pt x="17497" y="14100"/>
                  </a:cubicBezTo>
                  <a:cubicBezTo>
                    <a:pt x="17758" y="14414"/>
                    <a:pt x="18077" y="14572"/>
                    <a:pt x="18451" y="14572"/>
                  </a:cubicBezTo>
                </a:path>
              </a:pathLst>
            </a:custGeom>
            <a:solidFill>
              <a:schemeClr val="bg1"/>
            </a:solidFill>
            <a:ln>
              <a:noFill/>
            </a:ln>
            <a:effectLst/>
          </p:spPr>
          <p:txBody>
            <a:bodyPr lIns="0" tIns="0" rIns="0" bIns="0"/>
            <a:lstStyle/>
            <a:p>
              <a:pPr>
                <a:defRPr/>
              </a:pPr>
              <a:endParaRPr lang="es-ES">
                <a:cs typeface="Calibri" panose="020F0502020204030204" pitchFamily="34" charset="0"/>
              </a:endParaRPr>
            </a:p>
          </p:txBody>
        </p:sp>
      </p:grpSp>
      <p:grpSp>
        <p:nvGrpSpPr>
          <p:cNvPr id="9" name="组合 8"/>
          <p:cNvGrpSpPr/>
          <p:nvPr/>
        </p:nvGrpSpPr>
        <p:grpSpPr>
          <a:xfrm>
            <a:off x="4539615" y="2792095"/>
            <a:ext cx="755650" cy="755650"/>
            <a:chOff x="7206" y="4397"/>
            <a:chExt cx="1190" cy="1190"/>
          </a:xfrm>
        </p:grpSpPr>
        <p:sp>
          <p:nvSpPr>
            <p:cNvPr id="3" name="椭圆 2"/>
            <p:cNvSpPr/>
            <p:nvPr/>
          </p:nvSpPr>
          <p:spPr>
            <a:xfrm>
              <a:off x="7206" y="4397"/>
              <a:ext cx="1191" cy="1191"/>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AutoShape 45"/>
            <p:cNvSpPr/>
            <p:nvPr/>
          </p:nvSpPr>
          <p:spPr bwMode="auto">
            <a:xfrm>
              <a:off x="7595" y="4786"/>
              <a:ext cx="413" cy="413"/>
            </a:xfrm>
            <a:custGeom>
              <a:avLst/>
              <a:gdLst>
                <a:gd name="T0" fmla="+- 0 10794 37"/>
                <a:gd name="T1" fmla="*/ T0 w 21514"/>
                <a:gd name="T2" fmla="+- 0 10805 10"/>
                <a:gd name="T3" fmla="*/ 10805 h 21590"/>
                <a:gd name="T4" fmla="+- 0 10794 37"/>
                <a:gd name="T5" fmla="*/ T4 w 21514"/>
                <a:gd name="T6" fmla="+- 0 10805 10"/>
                <a:gd name="T7" fmla="*/ 10805 h 21590"/>
                <a:gd name="T8" fmla="+- 0 10794 37"/>
                <a:gd name="T9" fmla="*/ T8 w 21514"/>
                <a:gd name="T10" fmla="+- 0 10805 10"/>
                <a:gd name="T11" fmla="*/ 10805 h 21590"/>
                <a:gd name="T12" fmla="+- 0 10794 37"/>
                <a:gd name="T13" fmla="*/ T12 w 21514"/>
                <a:gd name="T14" fmla="+- 0 10805 10"/>
                <a:gd name="T15" fmla="*/ 10805 h 21590"/>
              </a:gdLst>
              <a:ahLst/>
              <a:cxnLst>
                <a:cxn ang="0">
                  <a:pos x="T1" y="T3"/>
                </a:cxn>
                <a:cxn ang="0">
                  <a:pos x="T5" y="T7"/>
                </a:cxn>
                <a:cxn ang="0">
                  <a:pos x="T9" y="T11"/>
                </a:cxn>
                <a:cxn ang="0">
                  <a:pos x="T13" y="T15"/>
                </a:cxn>
              </a:cxnLst>
              <a:rect l="0" t="0" r="r" b="b"/>
              <a:pathLst>
                <a:path w="21514" h="21590">
                  <a:moveTo>
                    <a:pt x="21361" y="20641"/>
                  </a:moveTo>
                  <a:cubicBezTo>
                    <a:pt x="21549" y="20867"/>
                    <a:pt x="21562" y="21109"/>
                    <a:pt x="21407" y="21359"/>
                  </a:cubicBezTo>
                  <a:cubicBezTo>
                    <a:pt x="21319" y="21502"/>
                    <a:pt x="21195" y="21578"/>
                    <a:pt x="21038" y="21590"/>
                  </a:cubicBezTo>
                  <a:cubicBezTo>
                    <a:pt x="20962" y="21590"/>
                    <a:pt x="20895" y="21561"/>
                    <a:pt x="20836" y="21507"/>
                  </a:cubicBezTo>
                  <a:lnTo>
                    <a:pt x="15037" y="17553"/>
                  </a:lnTo>
                  <a:cubicBezTo>
                    <a:pt x="14486" y="18272"/>
                    <a:pt x="13903" y="18878"/>
                    <a:pt x="13295" y="19375"/>
                  </a:cubicBezTo>
                  <a:cubicBezTo>
                    <a:pt x="12686" y="19872"/>
                    <a:pt x="12081" y="20235"/>
                    <a:pt x="11482" y="20461"/>
                  </a:cubicBezTo>
                  <a:cubicBezTo>
                    <a:pt x="10887" y="20692"/>
                    <a:pt x="10319" y="20781"/>
                    <a:pt x="9785" y="20726"/>
                  </a:cubicBezTo>
                  <a:cubicBezTo>
                    <a:pt x="9250" y="20670"/>
                    <a:pt x="8774" y="20461"/>
                    <a:pt x="8354" y="20091"/>
                  </a:cubicBezTo>
                  <a:cubicBezTo>
                    <a:pt x="7787" y="19595"/>
                    <a:pt x="7431" y="18884"/>
                    <a:pt x="7292" y="17948"/>
                  </a:cubicBezTo>
                  <a:cubicBezTo>
                    <a:pt x="7149" y="17018"/>
                    <a:pt x="7182" y="15993"/>
                    <a:pt x="7393" y="14862"/>
                  </a:cubicBezTo>
                  <a:lnTo>
                    <a:pt x="3996" y="11855"/>
                  </a:lnTo>
                  <a:cubicBezTo>
                    <a:pt x="3427" y="12152"/>
                    <a:pt x="2884" y="12295"/>
                    <a:pt x="2366" y="12284"/>
                  </a:cubicBezTo>
                  <a:cubicBezTo>
                    <a:pt x="1844" y="12278"/>
                    <a:pt x="1387" y="12098"/>
                    <a:pt x="991" y="11745"/>
                  </a:cubicBezTo>
                  <a:cubicBezTo>
                    <a:pt x="609" y="11394"/>
                    <a:pt x="340" y="10924"/>
                    <a:pt x="178" y="10336"/>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7" y="683"/>
                    <a:pt x="4919" y="401"/>
                  </a:cubicBezTo>
                  <a:cubicBezTo>
                    <a:pt x="5486" y="127"/>
                    <a:pt x="6032" y="-10"/>
                    <a:pt x="6549" y="0"/>
                  </a:cubicBezTo>
                  <a:cubicBezTo>
                    <a:pt x="7069" y="6"/>
                    <a:pt x="7524" y="186"/>
                    <a:pt x="7913" y="539"/>
                  </a:cubicBezTo>
                  <a:cubicBezTo>
                    <a:pt x="8308" y="909"/>
                    <a:pt x="8582" y="1394"/>
                    <a:pt x="8736" y="1989"/>
                  </a:cubicBezTo>
                  <a:cubicBezTo>
                    <a:pt x="8888" y="2590"/>
                    <a:pt x="8935" y="3255"/>
                    <a:pt x="8877" y="3994"/>
                  </a:cubicBezTo>
                  <a:lnTo>
                    <a:pt x="12252" y="7035"/>
                  </a:lnTo>
                  <a:cubicBezTo>
                    <a:pt x="13081" y="6468"/>
                    <a:pt x="13884" y="6138"/>
                    <a:pt x="14663" y="6048"/>
                  </a:cubicBezTo>
                  <a:cubicBezTo>
                    <a:pt x="15439" y="5960"/>
                    <a:pt x="16112" y="6169"/>
                    <a:pt x="16678" y="6682"/>
                  </a:cubicBezTo>
                  <a:cubicBezTo>
                    <a:pt x="17091" y="7052"/>
                    <a:pt x="17391" y="7543"/>
                    <a:pt x="17584" y="8149"/>
                  </a:cubicBezTo>
                  <a:cubicBezTo>
                    <a:pt x="17773" y="8753"/>
                    <a:pt x="17859" y="9432"/>
                    <a:pt x="17846" y="10180"/>
                  </a:cubicBezTo>
                  <a:cubicBezTo>
                    <a:pt x="17828" y="10930"/>
                    <a:pt x="17717" y="11723"/>
                    <a:pt x="17504" y="12572"/>
                  </a:cubicBezTo>
                  <a:cubicBezTo>
                    <a:pt x="17290" y="13415"/>
                    <a:pt x="16978" y="14264"/>
                    <a:pt x="16569" y="15111"/>
                  </a:cubicBezTo>
                  <a:lnTo>
                    <a:pt x="21361" y="20641"/>
                  </a:lnTo>
                  <a:close/>
                  <a:moveTo>
                    <a:pt x="2087" y="9948"/>
                  </a:moveTo>
                  <a:cubicBezTo>
                    <a:pt x="2244" y="10075"/>
                    <a:pt x="2432" y="10143"/>
                    <a:pt x="2650" y="10143"/>
                  </a:cubicBezTo>
                  <a:cubicBezTo>
                    <a:pt x="2881" y="10143"/>
                    <a:pt x="3125" y="10059"/>
                    <a:pt x="3383" y="9906"/>
                  </a:cubicBezTo>
                  <a:cubicBezTo>
                    <a:pt x="3638" y="9745"/>
                    <a:pt x="3907" y="9538"/>
                    <a:pt x="4184" y="9283"/>
                  </a:cubicBezTo>
                  <a:cubicBezTo>
                    <a:pt x="4460" y="9023"/>
                    <a:pt x="4731" y="8727"/>
                    <a:pt x="4998"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7"/>
                    <a:pt x="3455" y="8589"/>
                  </a:cubicBezTo>
                  <a:cubicBezTo>
                    <a:pt x="3006" y="8936"/>
                    <a:pt x="2736" y="9094"/>
                    <a:pt x="2647" y="9057"/>
                  </a:cubicBezTo>
                  <a:cubicBezTo>
                    <a:pt x="2542" y="8970"/>
                    <a:pt x="2425" y="8936"/>
                    <a:pt x="2298" y="8964"/>
                  </a:cubicBezTo>
                  <a:cubicBezTo>
                    <a:pt x="2172" y="8989"/>
                    <a:pt x="2071" y="9057"/>
                    <a:pt x="1996" y="9167"/>
                  </a:cubicBezTo>
                  <a:cubicBezTo>
                    <a:pt x="1923" y="9295"/>
                    <a:pt x="1895" y="9432"/>
                    <a:pt x="1919" y="9579"/>
                  </a:cubicBezTo>
                  <a:cubicBezTo>
                    <a:pt x="1942" y="9728"/>
                    <a:pt x="1998" y="9850"/>
                    <a:pt x="2087" y="9948"/>
                  </a:cubicBezTo>
                  <a:moveTo>
                    <a:pt x="9299" y="14648"/>
                  </a:moveTo>
                  <a:cubicBezTo>
                    <a:pt x="9357" y="14721"/>
                    <a:pt x="9444" y="14758"/>
                    <a:pt x="9553" y="14758"/>
                  </a:cubicBezTo>
                  <a:cubicBezTo>
                    <a:pt x="9703" y="14758"/>
                    <a:pt x="9828" y="14681"/>
                    <a:pt x="9923" y="14526"/>
                  </a:cubicBezTo>
                  <a:cubicBezTo>
                    <a:pt x="9999" y="14399"/>
                    <a:pt x="10029" y="14268"/>
                    <a:pt x="10010" y="14132"/>
                  </a:cubicBezTo>
                  <a:cubicBezTo>
                    <a:pt x="9999" y="13993"/>
                    <a:pt x="9940" y="13878"/>
                    <a:pt x="9834" y="13784"/>
                  </a:cubicBezTo>
                  <a:lnTo>
                    <a:pt x="5945" y="10302"/>
                  </a:lnTo>
                  <a:cubicBezTo>
                    <a:pt x="5825" y="10428"/>
                    <a:pt x="5701" y="10549"/>
                    <a:pt x="5580" y="10671"/>
                  </a:cubicBezTo>
                  <a:cubicBezTo>
                    <a:pt x="5457" y="10792"/>
                    <a:pt x="5334" y="10902"/>
                    <a:pt x="5216" y="10989"/>
                  </a:cubicBezTo>
                  <a:lnTo>
                    <a:pt x="9299" y="14648"/>
                  </a:lnTo>
                  <a:close/>
                  <a:moveTo>
                    <a:pt x="14353" y="15028"/>
                  </a:moveTo>
                  <a:cubicBezTo>
                    <a:pt x="14429" y="14918"/>
                    <a:pt x="14459" y="14791"/>
                    <a:pt x="14445" y="14642"/>
                  </a:cubicBezTo>
                  <a:cubicBezTo>
                    <a:pt x="14429" y="14495"/>
                    <a:pt x="14369" y="14374"/>
                    <a:pt x="14265" y="14285"/>
                  </a:cubicBezTo>
                  <a:cubicBezTo>
                    <a:pt x="14176" y="14196"/>
                    <a:pt x="14067" y="14157"/>
                    <a:pt x="13944" y="14174"/>
                  </a:cubicBezTo>
                  <a:cubicBezTo>
                    <a:pt x="13822" y="14196"/>
                    <a:pt x="13718" y="14268"/>
                    <a:pt x="13648" y="14394"/>
                  </a:cubicBezTo>
                  <a:cubicBezTo>
                    <a:pt x="13266" y="15006"/>
                    <a:pt x="12882" y="15531"/>
                    <a:pt x="12498" y="15959"/>
                  </a:cubicBezTo>
                  <a:cubicBezTo>
                    <a:pt x="12114" y="16388"/>
                    <a:pt x="11757" y="16732"/>
                    <a:pt x="11427" y="16977"/>
                  </a:cubicBezTo>
                  <a:cubicBezTo>
                    <a:pt x="11097" y="17225"/>
                    <a:pt x="10806" y="17387"/>
                    <a:pt x="10555" y="17462"/>
                  </a:cubicBezTo>
                  <a:cubicBezTo>
                    <a:pt x="10299" y="17541"/>
                    <a:pt x="10119" y="17519"/>
                    <a:pt x="10013" y="17404"/>
                  </a:cubicBezTo>
                  <a:cubicBezTo>
                    <a:pt x="9910" y="17316"/>
                    <a:pt x="9800" y="17282"/>
                    <a:pt x="9686" y="17310"/>
                  </a:cubicBezTo>
                  <a:cubicBezTo>
                    <a:pt x="9567" y="17336"/>
                    <a:pt x="9471" y="17421"/>
                    <a:pt x="9400" y="17553"/>
                  </a:cubicBezTo>
                  <a:cubicBezTo>
                    <a:pt x="9324" y="17664"/>
                    <a:pt x="9291" y="17790"/>
                    <a:pt x="9304" y="17936"/>
                  </a:cubicBezTo>
                  <a:cubicBezTo>
                    <a:pt x="9315" y="18086"/>
                    <a:pt x="9376" y="18208"/>
                    <a:pt x="9488" y="18294"/>
                  </a:cubicBezTo>
                  <a:cubicBezTo>
                    <a:pt x="9706" y="18503"/>
                    <a:pt x="9961" y="18605"/>
                    <a:pt x="10261" y="18605"/>
                  </a:cubicBezTo>
                  <a:cubicBezTo>
                    <a:pt x="10569" y="18605"/>
                    <a:pt x="10899" y="18509"/>
                    <a:pt x="11255" y="18317"/>
                  </a:cubicBezTo>
                  <a:cubicBezTo>
                    <a:pt x="11610" y="18125"/>
                    <a:pt x="11964" y="17866"/>
                    <a:pt x="12324" y="17541"/>
                  </a:cubicBezTo>
                  <a:cubicBezTo>
                    <a:pt x="12683" y="17214"/>
                    <a:pt x="13034" y="16836"/>
                    <a:pt x="13378" y="16399"/>
                  </a:cubicBezTo>
                  <a:cubicBezTo>
                    <a:pt x="13721" y="15959"/>
                    <a:pt x="14047" y="15502"/>
                    <a:pt x="14353" y="15028"/>
                  </a:cubicBezTo>
                </a:path>
              </a:pathLst>
            </a:custGeom>
            <a:solidFill>
              <a:schemeClr val="bg1"/>
            </a:solidFill>
            <a:ln>
              <a:noFill/>
            </a:ln>
            <a:effectLst/>
          </p:spPr>
          <p:txBody>
            <a:bodyPr lIns="0" tIns="0" rIns="0" bIns="0"/>
            <a:lstStyle/>
            <a:p>
              <a:pPr>
                <a:defRPr/>
              </a:pPr>
              <a:endParaRPr lang="es-ES">
                <a:cs typeface="Calibri" panose="020F0502020204030204" pitchFamily="34" charset="0"/>
              </a:endParaRPr>
            </a:p>
          </p:txBody>
        </p:sp>
      </p:grpSp>
      <p:grpSp>
        <p:nvGrpSpPr>
          <p:cNvPr id="10" name="组合 9"/>
          <p:cNvGrpSpPr/>
          <p:nvPr/>
        </p:nvGrpSpPr>
        <p:grpSpPr>
          <a:xfrm>
            <a:off x="7249795" y="2792095"/>
            <a:ext cx="755650" cy="755650"/>
            <a:chOff x="11417" y="4397"/>
            <a:chExt cx="1190" cy="1190"/>
          </a:xfrm>
        </p:grpSpPr>
        <p:sp>
          <p:nvSpPr>
            <p:cNvPr id="5" name="椭圆 4"/>
            <p:cNvSpPr/>
            <p:nvPr/>
          </p:nvSpPr>
          <p:spPr>
            <a:xfrm>
              <a:off x="11417" y="4397"/>
              <a:ext cx="1191" cy="1191"/>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AutoShape 88"/>
            <p:cNvSpPr/>
            <p:nvPr/>
          </p:nvSpPr>
          <p:spPr bwMode="auto">
            <a:xfrm>
              <a:off x="11813" y="4786"/>
              <a:ext cx="399" cy="399"/>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1" y="581"/>
                  </a:moveTo>
                  <a:cubicBezTo>
                    <a:pt x="20984" y="1781"/>
                    <a:pt x="21295" y="3049"/>
                    <a:pt x="21422" y="4387"/>
                  </a:cubicBezTo>
                  <a:cubicBezTo>
                    <a:pt x="21546" y="5723"/>
                    <a:pt x="21482" y="7180"/>
                    <a:pt x="21221" y="8744"/>
                  </a:cubicBezTo>
                  <a:cubicBezTo>
                    <a:pt x="20549" y="13135"/>
                    <a:pt x="18385" y="16470"/>
                    <a:pt x="14733" y="18748"/>
                  </a:cubicBezTo>
                  <a:cubicBezTo>
                    <a:pt x="13011" y="19858"/>
                    <a:pt x="11265" y="20407"/>
                    <a:pt x="9505" y="20407"/>
                  </a:cubicBezTo>
                  <a:cubicBezTo>
                    <a:pt x="8354" y="20407"/>
                    <a:pt x="7208" y="20166"/>
                    <a:pt x="6064" y="19683"/>
                  </a:cubicBezTo>
                  <a:cubicBezTo>
                    <a:pt x="5892" y="19609"/>
                    <a:pt x="5725" y="19519"/>
                    <a:pt x="5557" y="19412"/>
                  </a:cubicBezTo>
                  <a:cubicBezTo>
                    <a:pt x="5388" y="19302"/>
                    <a:pt x="5221" y="19191"/>
                    <a:pt x="5058" y="19076"/>
                  </a:cubicBezTo>
                  <a:cubicBezTo>
                    <a:pt x="4840" y="18929"/>
                    <a:pt x="4624" y="18790"/>
                    <a:pt x="4415" y="18661"/>
                  </a:cubicBezTo>
                  <a:cubicBezTo>
                    <a:pt x="4199" y="18528"/>
                    <a:pt x="4016" y="18466"/>
                    <a:pt x="3858" y="18466"/>
                  </a:cubicBezTo>
                  <a:cubicBezTo>
                    <a:pt x="3785" y="18486"/>
                    <a:pt x="3699" y="18562"/>
                    <a:pt x="3597" y="18700"/>
                  </a:cubicBezTo>
                  <a:cubicBezTo>
                    <a:pt x="3497" y="18841"/>
                    <a:pt x="3391" y="18997"/>
                    <a:pt x="3287" y="19175"/>
                  </a:cubicBezTo>
                  <a:cubicBezTo>
                    <a:pt x="3184" y="19350"/>
                    <a:pt x="3085" y="19536"/>
                    <a:pt x="2990" y="19728"/>
                  </a:cubicBezTo>
                  <a:cubicBezTo>
                    <a:pt x="2898" y="19923"/>
                    <a:pt x="2820" y="20073"/>
                    <a:pt x="2760" y="20180"/>
                  </a:cubicBezTo>
                  <a:cubicBezTo>
                    <a:pt x="2654" y="20389"/>
                    <a:pt x="2557" y="20575"/>
                    <a:pt x="2464" y="20742"/>
                  </a:cubicBezTo>
                  <a:cubicBezTo>
                    <a:pt x="2371" y="20908"/>
                    <a:pt x="2285" y="21055"/>
                    <a:pt x="2212" y="21182"/>
                  </a:cubicBezTo>
                  <a:cubicBezTo>
                    <a:pt x="2025" y="21462"/>
                    <a:pt x="1786" y="21600"/>
                    <a:pt x="1495" y="21600"/>
                  </a:cubicBezTo>
                  <a:lnTo>
                    <a:pt x="1449" y="21600"/>
                  </a:lnTo>
                  <a:cubicBezTo>
                    <a:pt x="1234" y="21583"/>
                    <a:pt x="1049" y="21527"/>
                    <a:pt x="895" y="21433"/>
                  </a:cubicBezTo>
                  <a:cubicBezTo>
                    <a:pt x="743" y="21335"/>
                    <a:pt x="616" y="21224"/>
                    <a:pt x="521" y="21097"/>
                  </a:cubicBezTo>
                  <a:cubicBezTo>
                    <a:pt x="425" y="20976"/>
                    <a:pt x="347" y="20846"/>
                    <a:pt x="291" y="20716"/>
                  </a:cubicBezTo>
                  <a:cubicBezTo>
                    <a:pt x="235" y="20586"/>
                    <a:pt x="198" y="20485"/>
                    <a:pt x="184" y="20407"/>
                  </a:cubicBezTo>
                  <a:cubicBezTo>
                    <a:pt x="-18" y="20077"/>
                    <a:pt x="-54" y="19725"/>
                    <a:pt x="74" y="19355"/>
                  </a:cubicBezTo>
                  <a:cubicBezTo>
                    <a:pt x="221" y="18877"/>
                    <a:pt x="429" y="18480"/>
                    <a:pt x="698" y="18152"/>
                  </a:cubicBezTo>
                  <a:cubicBezTo>
                    <a:pt x="970" y="17827"/>
                    <a:pt x="1234" y="17537"/>
                    <a:pt x="1495" y="17277"/>
                  </a:cubicBezTo>
                  <a:cubicBezTo>
                    <a:pt x="1711" y="17068"/>
                    <a:pt x="1901" y="16873"/>
                    <a:pt x="2060" y="16693"/>
                  </a:cubicBezTo>
                  <a:cubicBezTo>
                    <a:pt x="2222" y="16512"/>
                    <a:pt x="2325" y="16320"/>
                    <a:pt x="2368" y="16114"/>
                  </a:cubicBezTo>
                  <a:cubicBezTo>
                    <a:pt x="2384" y="16057"/>
                    <a:pt x="2384" y="16004"/>
                    <a:pt x="2368" y="15950"/>
                  </a:cubicBezTo>
                  <a:cubicBezTo>
                    <a:pt x="2354" y="15899"/>
                    <a:pt x="2318" y="15783"/>
                    <a:pt x="2257" y="15611"/>
                  </a:cubicBezTo>
                  <a:cubicBezTo>
                    <a:pt x="2212" y="15504"/>
                    <a:pt x="2168" y="15380"/>
                    <a:pt x="2128" y="15241"/>
                  </a:cubicBezTo>
                  <a:cubicBezTo>
                    <a:pt x="2087" y="15100"/>
                    <a:pt x="2052" y="14942"/>
                    <a:pt x="2020" y="14761"/>
                  </a:cubicBezTo>
                  <a:cubicBezTo>
                    <a:pt x="1835" y="13321"/>
                    <a:pt x="1882" y="11989"/>
                    <a:pt x="2166" y="10774"/>
                  </a:cubicBezTo>
                  <a:cubicBezTo>
                    <a:pt x="2449" y="9557"/>
                    <a:pt x="2898" y="8465"/>
                    <a:pt x="3509" y="7494"/>
                  </a:cubicBezTo>
                  <a:cubicBezTo>
                    <a:pt x="4121" y="6528"/>
                    <a:pt x="4852" y="5689"/>
                    <a:pt x="5695" y="4986"/>
                  </a:cubicBezTo>
                  <a:cubicBezTo>
                    <a:pt x="6539" y="4283"/>
                    <a:pt x="7417" y="3741"/>
                    <a:pt x="8326" y="3351"/>
                  </a:cubicBezTo>
                  <a:cubicBezTo>
                    <a:pt x="8939" y="3092"/>
                    <a:pt x="9611" y="2939"/>
                    <a:pt x="10336" y="2894"/>
                  </a:cubicBezTo>
                  <a:cubicBezTo>
                    <a:pt x="11066" y="2849"/>
                    <a:pt x="11827" y="2818"/>
                    <a:pt x="12618" y="2798"/>
                  </a:cubicBezTo>
                  <a:cubicBezTo>
                    <a:pt x="13074" y="2798"/>
                    <a:pt x="13547" y="2790"/>
                    <a:pt x="14037" y="2773"/>
                  </a:cubicBezTo>
                  <a:cubicBezTo>
                    <a:pt x="14532" y="2753"/>
                    <a:pt x="15008" y="2705"/>
                    <a:pt x="15470" y="2623"/>
                  </a:cubicBezTo>
                  <a:cubicBezTo>
                    <a:pt x="15926" y="2541"/>
                    <a:pt x="16352" y="2414"/>
                    <a:pt x="16740" y="2239"/>
                  </a:cubicBezTo>
                  <a:cubicBezTo>
                    <a:pt x="17129" y="2064"/>
                    <a:pt x="17447" y="1816"/>
                    <a:pt x="17692" y="1499"/>
                  </a:cubicBezTo>
                  <a:cubicBezTo>
                    <a:pt x="17840" y="1321"/>
                    <a:pt x="17985" y="1135"/>
                    <a:pt x="18125" y="949"/>
                  </a:cubicBezTo>
                  <a:cubicBezTo>
                    <a:pt x="18260" y="757"/>
                    <a:pt x="18404" y="596"/>
                    <a:pt x="18548" y="460"/>
                  </a:cubicBezTo>
                  <a:cubicBezTo>
                    <a:pt x="18695" y="325"/>
                    <a:pt x="18854" y="215"/>
                    <a:pt x="19028" y="130"/>
                  </a:cubicBezTo>
                  <a:cubicBezTo>
                    <a:pt x="19205" y="42"/>
                    <a:pt x="19424" y="0"/>
                    <a:pt x="19688" y="0"/>
                  </a:cubicBezTo>
                  <a:cubicBezTo>
                    <a:pt x="19856" y="0"/>
                    <a:pt x="20015" y="51"/>
                    <a:pt x="20162" y="155"/>
                  </a:cubicBezTo>
                  <a:cubicBezTo>
                    <a:pt x="20308" y="262"/>
                    <a:pt x="20418" y="400"/>
                    <a:pt x="20491" y="581"/>
                  </a:cubicBezTo>
                  <a:moveTo>
                    <a:pt x="15350" y="9978"/>
                  </a:moveTo>
                  <a:cubicBezTo>
                    <a:pt x="15595" y="10017"/>
                    <a:pt x="15811" y="9927"/>
                    <a:pt x="15993" y="9713"/>
                  </a:cubicBezTo>
                  <a:cubicBezTo>
                    <a:pt x="16178" y="9504"/>
                    <a:pt x="16277" y="9249"/>
                    <a:pt x="16290" y="8953"/>
                  </a:cubicBezTo>
                  <a:cubicBezTo>
                    <a:pt x="16305" y="8637"/>
                    <a:pt x="16230" y="8373"/>
                    <a:pt x="16064" y="8160"/>
                  </a:cubicBezTo>
                  <a:cubicBezTo>
                    <a:pt x="15892" y="7948"/>
                    <a:pt x="15679" y="7832"/>
                    <a:pt x="15417" y="7815"/>
                  </a:cubicBezTo>
                  <a:cubicBezTo>
                    <a:pt x="14320" y="7762"/>
                    <a:pt x="13285" y="7835"/>
                    <a:pt x="12315" y="8038"/>
                  </a:cubicBezTo>
                  <a:cubicBezTo>
                    <a:pt x="11344" y="8241"/>
                    <a:pt x="10424" y="8572"/>
                    <a:pt x="9550" y="9032"/>
                  </a:cubicBezTo>
                  <a:cubicBezTo>
                    <a:pt x="8673" y="9492"/>
                    <a:pt x="7842" y="10091"/>
                    <a:pt x="7046" y="10831"/>
                  </a:cubicBezTo>
                  <a:cubicBezTo>
                    <a:pt x="6249" y="11568"/>
                    <a:pt x="5479" y="12465"/>
                    <a:pt x="4733" y="13519"/>
                  </a:cubicBezTo>
                  <a:cubicBezTo>
                    <a:pt x="4562" y="13764"/>
                    <a:pt x="4483" y="14033"/>
                    <a:pt x="4497" y="14323"/>
                  </a:cubicBezTo>
                  <a:cubicBezTo>
                    <a:pt x="4511" y="14617"/>
                    <a:pt x="4620" y="14863"/>
                    <a:pt x="4822" y="15063"/>
                  </a:cubicBezTo>
                  <a:cubicBezTo>
                    <a:pt x="4972" y="15221"/>
                    <a:pt x="5163" y="15312"/>
                    <a:pt x="5393" y="15317"/>
                  </a:cubicBezTo>
                  <a:cubicBezTo>
                    <a:pt x="5669" y="15317"/>
                    <a:pt x="5899" y="15196"/>
                    <a:pt x="6087" y="14953"/>
                  </a:cubicBezTo>
                  <a:cubicBezTo>
                    <a:pt x="6758" y="14035"/>
                    <a:pt x="7435" y="13245"/>
                    <a:pt x="8116" y="12587"/>
                  </a:cubicBezTo>
                  <a:cubicBezTo>
                    <a:pt x="8794" y="11929"/>
                    <a:pt x="9510" y="11401"/>
                    <a:pt x="10258" y="11006"/>
                  </a:cubicBezTo>
                  <a:cubicBezTo>
                    <a:pt x="11009" y="10610"/>
                    <a:pt x="11801" y="10331"/>
                    <a:pt x="12635" y="10167"/>
                  </a:cubicBezTo>
                  <a:cubicBezTo>
                    <a:pt x="13466" y="10003"/>
                    <a:pt x="14372" y="9938"/>
                    <a:pt x="15350" y="9978"/>
                  </a:cubicBezTo>
                </a:path>
              </a:pathLst>
            </a:custGeom>
            <a:solidFill>
              <a:schemeClr val="bg1"/>
            </a:solidFill>
            <a:ln>
              <a:noFill/>
            </a:ln>
            <a:effectLst/>
          </p:spPr>
          <p:txBody>
            <a:bodyPr lIns="0" tIns="0" rIns="0" bIns="0"/>
            <a:lstStyle/>
            <a:p>
              <a:pPr>
                <a:defRPr/>
              </a:pPr>
              <a:endParaRPr lang="es-ES">
                <a:cs typeface="Calibri" panose="020F0502020204030204" pitchFamily="34" charset="0"/>
              </a:endParaRPr>
            </a:p>
          </p:txBody>
        </p:sp>
      </p:grpSp>
      <p:grpSp>
        <p:nvGrpSpPr>
          <p:cNvPr id="11" name="组合 10"/>
          <p:cNvGrpSpPr/>
          <p:nvPr/>
        </p:nvGrpSpPr>
        <p:grpSpPr>
          <a:xfrm>
            <a:off x="8368665" y="5098415"/>
            <a:ext cx="755650" cy="755650"/>
            <a:chOff x="13179" y="8029"/>
            <a:chExt cx="1190" cy="1190"/>
          </a:xfrm>
        </p:grpSpPr>
        <p:sp>
          <p:nvSpPr>
            <p:cNvPr id="6" name="椭圆 5"/>
            <p:cNvSpPr/>
            <p:nvPr/>
          </p:nvSpPr>
          <p:spPr>
            <a:xfrm>
              <a:off x="13179" y="8029"/>
              <a:ext cx="1191" cy="1191"/>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AutoShape 17"/>
            <p:cNvSpPr/>
            <p:nvPr/>
          </p:nvSpPr>
          <p:spPr bwMode="auto">
            <a:xfrm>
              <a:off x="13546" y="8371"/>
              <a:ext cx="458" cy="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7" y="21600"/>
                  </a:cubicBezTo>
                  <a:lnTo>
                    <a:pt x="1612" y="21600"/>
                  </a:lnTo>
                  <a:cubicBezTo>
                    <a:pt x="1180" y="21600"/>
                    <a:pt x="806" y="21439"/>
                    <a:pt x="483" y="21116"/>
                  </a:cubicBezTo>
                  <a:cubicBezTo>
                    <a:pt x="161" y="20797"/>
                    <a:pt x="0" y="20419"/>
                    <a:pt x="0" y="19987"/>
                  </a:cubicBezTo>
                  <a:lnTo>
                    <a:pt x="0" y="4176"/>
                  </a:lnTo>
                  <a:cubicBezTo>
                    <a:pt x="0" y="3744"/>
                    <a:pt x="161" y="3372"/>
                    <a:pt x="483" y="3053"/>
                  </a:cubicBezTo>
                  <a:cubicBezTo>
                    <a:pt x="806" y="2736"/>
                    <a:pt x="1180" y="2580"/>
                    <a:pt x="1612" y="2580"/>
                  </a:cubicBezTo>
                  <a:lnTo>
                    <a:pt x="2151" y="2580"/>
                  </a:lnTo>
                  <a:lnTo>
                    <a:pt x="2151" y="2402"/>
                  </a:lnTo>
                  <a:cubicBezTo>
                    <a:pt x="2151" y="2116"/>
                    <a:pt x="2197" y="1829"/>
                    <a:pt x="2289" y="1541"/>
                  </a:cubicBezTo>
                  <a:cubicBezTo>
                    <a:pt x="2381" y="1250"/>
                    <a:pt x="2531" y="990"/>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0"/>
                    <a:pt x="7215" y="1256"/>
                    <a:pt x="7313" y="1546"/>
                  </a:cubicBezTo>
                  <a:cubicBezTo>
                    <a:pt x="7411" y="1840"/>
                    <a:pt x="7457" y="2125"/>
                    <a:pt x="7457" y="2402"/>
                  </a:cubicBezTo>
                  <a:lnTo>
                    <a:pt x="7457" y="2580"/>
                  </a:lnTo>
                  <a:lnTo>
                    <a:pt x="8133" y="2580"/>
                  </a:lnTo>
                  <a:lnTo>
                    <a:pt x="8133" y="2402"/>
                  </a:lnTo>
                  <a:cubicBezTo>
                    <a:pt x="8133" y="2116"/>
                    <a:pt x="8180" y="1829"/>
                    <a:pt x="8268" y="1541"/>
                  </a:cubicBezTo>
                  <a:cubicBezTo>
                    <a:pt x="8364" y="1250"/>
                    <a:pt x="8511" y="990"/>
                    <a:pt x="8718" y="766"/>
                  </a:cubicBezTo>
                  <a:cubicBezTo>
                    <a:pt x="8926" y="541"/>
                    <a:pt x="9198" y="360"/>
                    <a:pt x="9539" y="213"/>
                  </a:cubicBezTo>
                  <a:cubicBezTo>
                    <a:pt x="9879" y="75"/>
                    <a:pt x="10293" y="0"/>
                    <a:pt x="10780" y="0"/>
                  </a:cubicBezTo>
                  <a:cubicBezTo>
                    <a:pt x="11266" y="0"/>
                    <a:pt x="11678" y="75"/>
                    <a:pt x="12021" y="213"/>
                  </a:cubicBezTo>
                  <a:cubicBezTo>
                    <a:pt x="12361" y="360"/>
                    <a:pt x="12637" y="542"/>
                    <a:pt x="12853" y="766"/>
                  </a:cubicBezTo>
                  <a:cubicBezTo>
                    <a:pt x="13069" y="990"/>
                    <a:pt x="13227" y="1256"/>
                    <a:pt x="13322" y="1546"/>
                  </a:cubicBezTo>
                  <a:cubicBezTo>
                    <a:pt x="13417" y="1840"/>
                    <a:pt x="13469" y="2125"/>
                    <a:pt x="13469" y="2402"/>
                  </a:cubicBezTo>
                  <a:lnTo>
                    <a:pt x="13469" y="2580"/>
                  </a:lnTo>
                  <a:lnTo>
                    <a:pt x="14143" y="2580"/>
                  </a:lnTo>
                  <a:lnTo>
                    <a:pt x="14143" y="2402"/>
                  </a:lnTo>
                  <a:cubicBezTo>
                    <a:pt x="14143" y="2116"/>
                    <a:pt x="14192" y="1829"/>
                    <a:pt x="14287" y="1541"/>
                  </a:cubicBezTo>
                  <a:cubicBezTo>
                    <a:pt x="14385" y="1250"/>
                    <a:pt x="14534" y="990"/>
                    <a:pt x="14742" y="766"/>
                  </a:cubicBezTo>
                  <a:cubicBezTo>
                    <a:pt x="14949" y="541"/>
                    <a:pt x="15220" y="360"/>
                    <a:pt x="15557" y="213"/>
                  </a:cubicBezTo>
                  <a:cubicBezTo>
                    <a:pt x="15890" y="75"/>
                    <a:pt x="16305" y="0"/>
                    <a:pt x="16803" y="0"/>
                  </a:cubicBezTo>
                  <a:cubicBezTo>
                    <a:pt x="17290" y="0"/>
                    <a:pt x="17704" y="75"/>
                    <a:pt x="18044" y="213"/>
                  </a:cubicBezTo>
                  <a:cubicBezTo>
                    <a:pt x="18384" y="360"/>
                    <a:pt x="18657" y="541"/>
                    <a:pt x="18865" y="766"/>
                  </a:cubicBezTo>
                  <a:cubicBezTo>
                    <a:pt x="19069" y="990"/>
                    <a:pt x="19219" y="1256"/>
                    <a:pt x="19311" y="1546"/>
                  </a:cubicBezTo>
                  <a:cubicBezTo>
                    <a:pt x="19402" y="1840"/>
                    <a:pt x="19449" y="2125"/>
                    <a:pt x="19449" y="2402"/>
                  </a:cubicBezTo>
                  <a:lnTo>
                    <a:pt x="19449" y="2580"/>
                  </a:lnTo>
                  <a:lnTo>
                    <a:pt x="19987"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5"/>
                  </a:moveTo>
                  <a:lnTo>
                    <a:pt x="2180" y="15975"/>
                  </a:lnTo>
                  <a:lnTo>
                    <a:pt x="2180" y="19423"/>
                  </a:lnTo>
                  <a:lnTo>
                    <a:pt x="6067" y="19423"/>
                  </a:lnTo>
                  <a:lnTo>
                    <a:pt x="6067" y="15975"/>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5"/>
                  </a:moveTo>
                  <a:lnTo>
                    <a:pt x="6608" y="15975"/>
                  </a:lnTo>
                  <a:lnTo>
                    <a:pt x="6608" y="19423"/>
                  </a:lnTo>
                  <a:lnTo>
                    <a:pt x="10535" y="19423"/>
                  </a:lnTo>
                  <a:lnTo>
                    <a:pt x="10535" y="15975"/>
                  </a:lnTo>
                  <a:close/>
                  <a:moveTo>
                    <a:pt x="9775" y="5543"/>
                  </a:moveTo>
                  <a:cubicBezTo>
                    <a:pt x="9775" y="5826"/>
                    <a:pt x="9850" y="6027"/>
                    <a:pt x="9997" y="6145"/>
                  </a:cubicBezTo>
                  <a:cubicBezTo>
                    <a:pt x="10143"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3"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5"/>
                  </a:moveTo>
                  <a:lnTo>
                    <a:pt x="11074" y="15975"/>
                  </a:lnTo>
                  <a:lnTo>
                    <a:pt x="11074" y="19423"/>
                  </a:lnTo>
                  <a:lnTo>
                    <a:pt x="14986" y="19423"/>
                  </a:lnTo>
                  <a:lnTo>
                    <a:pt x="14986" y="15975"/>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5"/>
                  </a:moveTo>
                  <a:lnTo>
                    <a:pt x="15522" y="15975"/>
                  </a:lnTo>
                  <a:lnTo>
                    <a:pt x="15522" y="19423"/>
                  </a:lnTo>
                  <a:lnTo>
                    <a:pt x="19423" y="19423"/>
                  </a:lnTo>
                  <a:lnTo>
                    <a:pt x="19423" y="15975"/>
                  </a:lnTo>
                  <a:close/>
                  <a:moveTo>
                    <a:pt x="15757" y="5543"/>
                  </a:moveTo>
                  <a:cubicBezTo>
                    <a:pt x="15757" y="6068"/>
                    <a:pt x="16106" y="6324"/>
                    <a:pt x="16806" y="6324"/>
                  </a:cubicBezTo>
                  <a:cubicBezTo>
                    <a:pt x="17503" y="6324"/>
                    <a:pt x="17848" y="6068"/>
                    <a:pt x="17840" y="5543"/>
                  </a:cubicBezTo>
                  <a:lnTo>
                    <a:pt x="17840" y="2399"/>
                  </a:lnTo>
                  <a:cubicBezTo>
                    <a:pt x="17840" y="1878"/>
                    <a:pt x="17494" y="1613"/>
                    <a:pt x="16806" y="1613"/>
                  </a:cubicBezTo>
                  <a:cubicBezTo>
                    <a:pt x="16106" y="1613"/>
                    <a:pt x="15757" y="1878"/>
                    <a:pt x="15757" y="2399"/>
                  </a:cubicBezTo>
                  <a:lnTo>
                    <a:pt x="15757" y="5543"/>
                  </a:lnTo>
                  <a:close/>
                </a:path>
              </a:pathLst>
            </a:custGeom>
            <a:solidFill>
              <a:schemeClr val="bg1"/>
            </a:solidFill>
            <a:ln>
              <a:noFill/>
            </a:ln>
            <a:effectLst/>
          </p:spPr>
          <p:txBody>
            <a:bodyPr lIns="0" tIns="0" rIns="0" bIns="0"/>
            <a:lstStyle/>
            <a:p>
              <a:pPr>
                <a:defRPr/>
              </a:pPr>
              <a:endParaRPr lang="es-ES">
                <a:cs typeface="Calibri" panose="020F0502020204030204" pitchFamily="34" charset="0"/>
              </a:endParaRPr>
            </a:p>
          </p:txBody>
        </p:sp>
      </p:grpSp>
      <p:sp>
        <p:nvSpPr>
          <p:cNvPr id="110" name="Rectangle 32"/>
          <p:cNvSpPr>
            <a:spLocks noChangeArrowheads="1"/>
          </p:cNvSpPr>
          <p:nvPr/>
        </p:nvSpPr>
        <p:spPr bwMode="auto">
          <a:xfrm>
            <a:off x="8006080" y="1990090"/>
            <a:ext cx="2573020" cy="71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ct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17" name="Rectangle 32"/>
          <p:cNvSpPr>
            <a:spLocks noChangeArrowheads="1"/>
          </p:cNvSpPr>
          <p:nvPr/>
        </p:nvSpPr>
        <p:spPr bwMode="auto">
          <a:xfrm>
            <a:off x="1071245" y="4147185"/>
            <a:ext cx="2573020" cy="71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ct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18" name="Rectangle 32"/>
          <p:cNvSpPr>
            <a:spLocks noChangeArrowheads="1"/>
          </p:cNvSpPr>
          <p:nvPr/>
        </p:nvSpPr>
        <p:spPr bwMode="auto">
          <a:xfrm>
            <a:off x="2249805" y="1797685"/>
            <a:ext cx="2573020" cy="71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ct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19" name="Rectangle 32"/>
          <p:cNvSpPr>
            <a:spLocks noChangeArrowheads="1"/>
          </p:cNvSpPr>
          <p:nvPr/>
        </p:nvSpPr>
        <p:spPr bwMode="auto">
          <a:xfrm>
            <a:off x="9124950" y="4438015"/>
            <a:ext cx="2573020" cy="71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ct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grpSp>
        <p:nvGrpSpPr>
          <p:cNvPr id="12" name="组合 11"/>
          <p:cNvGrpSpPr/>
          <p:nvPr/>
        </p:nvGrpSpPr>
        <p:grpSpPr>
          <a:xfrm>
            <a:off x="-13335" y="135255"/>
            <a:ext cx="824865" cy="526415"/>
            <a:chOff x="1926" y="1023"/>
            <a:chExt cx="1299" cy="829"/>
          </a:xfrm>
          <a:solidFill>
            <a:srgbClr val="3BA04C"/>
          </a:solidFill>
        </p:grpSpPr>
        <p:sp>
          <p:nvSpPr>
            <p:cNvPr id="13" name="流程图: 延期 12"/>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16"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21"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2)">
                                      <p:cBhvr>
                                        <p:cTn id="11" dur="2000"/>
                                        <p:tgtEl>
                                          <p:spTgt spid="2"/>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wipe(up)">
                                      <p:cBhvr>
                                        <p:cTn id="39" dur="500"/>
                                        <p:tgtEl>
                                          <p:spTgt spid="110"/>
                                        </p:tgtEl>
                                      </p:cBhvr>
                                    </p:animEffect>
                                  </p:childTnLst>
                                </p:cTn>
                              </p:par>
                            </p:childTnLst>
                          </p:cTn>
                        </p:par>
                        <p:par>
                          <p:cTn id="40" fill="hold">
                            <p:stCondLst>
                              <p:cond delay="6000"/>
                            </p:stCondLst>
                            <p:childTnLst>
                              <p:par>
                                <p:cTn id="41" presetID="22" presetClass="entr" presetSubtype="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par>
                          <p:cTn id="44" fill="hold">
                            <p:stCondLst>
                              <p:cond delay="6500"/>
                            </p:stCondLst>
                            <p:childTnLst>
                              <p:par>
                                <p:cTn id="45" presetID="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70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75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nimBg="1"/>
      <p:bldP spid="2" grpId="0" bldLvl="0" animBg="1"/>
      <p:bldP spid="110" grpId="0"/>
      <p:bldP spid="17" grpId="0"/>
      <p:bldP spid="18" grpId="0"/>
      <p:bldP spid="19"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2063848" y="2138679"/>
            <a:ext cx="8276988" cy="2762960"/>
            <a:chOff x="1865" y="1977"/>
            <a:chExt cx="2437" cy="814"/>
          </a:xfrm>
        </p:grpSpPr>
        <p:sp>
          <p:nvSpPr>
            <p:cNvPr id="5" name="Freeform 4"/>
            <p:cNvSpPr/>
            <p:nvPr/>
          </p:nvSpPr>
          <p:spPr>
            <a:xfrm>
              <a:off x="1865" y="1977"/>
              <a:ext cx="1558" cy="814"/>
            </a:xfrm>
            <a:custGeom>
              <a:avLst/>
              <a:gdLst/>
              <a:ahLst/>
              <a:cxnLst>
                <a:cxn ang="0">
                  <a:pos x="1558" y="337"/>
                </a:cxn>
                <a:cxn ang="0">
                  <a:pos x="1221" y="0"/>
                </a:cxn>
                <a:cxn ang="0">
                  <a:pos x="407" y="814"/>
                </a:cxn>
                <a:cxn ang="0">
                  <a:pos x="0" y="407"/>
                </a:cxn>
                <a:cxn ang="0">
                  <a:pos x="402" y="5"/>
                </a:cxn>
                <a:cxn ang="0">
                  <a:pos x="734" y="337"/>
                </a:cxn>
              </a:cxnLst>
              <a:rect l="0" t="0" r="0" b="0"/>
              <a:pathLst>
                <a:path w="1558" h="814">
                  <a:moveTo>
                    <a:pt x="1558" y="337"/>
                  </a:moveTo>
                  <a:lnTo>
                    <a:pt x="1221" y="0"/>
                  </a:lnTo>
                  <a:lnTo>
                    <a:pt x="407" y="814"/>
                  </a:lnTo>
                  <a:lnTo>
                    <a:pt x="0" y="407"/>
                  </a:lnTo>
                  <a:lnTo>
                    <a:pt x="402" y="5"/>
                  </a:lnTo>
                  <a:lnTo>
                    <a:pt x="734" y="337"/>
                  </a:lnTo>
                </a:path>
              </a:pathLst>
            </a:custGeom>
            <a:noFill/>
            <a:ln w="25400" cap="flat" cmpd="sng">
              <a:solidFill>
                <a:srgbClr val="3D7351"/>
              </a:solidFill>
              <a:prstDash val="solid"/>
              <a:roun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5"/>
            <p:cNvSpPr/>
            <p:nvPr/>
          </p:nvSpPr>
          <p:spPr>
            <a:xfrm flipH="1" flipV="1">
              <a:off x="2744" y="1977"/>
              <a:ext cx="1558" cy="814"/>
            </a:xfrm>
            <a:custGeom>
              <a:avLst/>
              <a:gdLst/>
              <a:ahLst/>
              <a:cxnLst>
                <a:cxn ang="0">
                  <a:pos x="1558" y="337"/>
                </a:cxn>
                <a:cxn ang="0">
                  <a:pos x="1221" y="0"/>
                </a:cxn>
                <a:cxn ang="0">
                  <a:pos x="407" y="814"/>
                </a:cxn>
                <a:cxn ang="0">
                  <a:pos x="0" y="407"/>
                </a:cxn>
                <a:cxn ang="0">
                  <a:pos x="402" y="5"/>
                </a:cxn>
                <a:cxn ang="0">
                  <a:pos x="734" y="337"/>
                </a:cxn>
              </a:cxnLst>
              <a:rect l="0" t="0" r="0" b="0"/>
              <a:pathLst>
                <a:path w="1558" h="814">
                  <a:moveTo>
                    <a:pt x="1558" y="337"/>
                  </a:moveTo>
                  <a:lnTo>
                    <a:pt x="1221" y="0"/>
                  </a:lnTo>
                  <a:lnTo>
                    <a:pt x="407" y="814"/>
                  </a:lnTo>
                  <a:lnTo>
                    <a:pt x="0" y="407"/>
                  </a:lnTo>
                  <a:lnTo>
                    <a:pt x="402" y="5"/>
                  </a:lnTo>
                  <a:lnTo>
                    <a:pt x="734" y="337"/>
                  </a:lnTo>
                </a:path>
              </a:pathLst>
            </a:custGeom>
            <a:noFill/>
            <a:ln w="25400" cap="flat" cmpd="sng">
              <a:solidFill>
                <a:srgbClr val="3D7351"/>
              </a:solidFill>
              <a:prstDash val="solid"/>
              <a:roun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7" name="Rectangle 6"/>
          <p:cNvSpPr/>
          <p:nvPr/>
        </p:nvSpPr>
        <p:spPr>
          <a:xfrm rot="18900000">
            <a:off x="2731794" y="2860141"/>
            <a:ext cx="1325984" cy="1325982"/>
          </a:xfrm>
          <a:prstGeom prst="rect">
            <a:avLst/>
          </a:prstGeom>
          <a:solidFill>
            <a:srgbClr val="3BA04C"/>
          </a:solidFill>
          <a:ln w="6350">
            <a:noFill/>
            <a:miter/>
          </a:ln>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zh-CN" altLang="en-US">
              <a:latin typeface="Arial" panose="020B0604020202020204" pitchFamily="34" charset="0"/>
              <a:ea typeface="宋体" panose="02010600030101010101" pitchFamily="2" charset="-122"/>
            </a:endParaRPr>
          </a:p>
        </p:txBody>
      </p:sp>
      <p:sp>
        <p:nvSpPr>
          <p:cNvPr id="8" name="Rectangle 7"/>
          <p:cNvSpPr/>
          <p:nvPr/>
        </p:nvSpPr>
        <p:spPr>
          <a:xfrm rot="18900000">
            <a:off x="5532413" y="2860141"/>
            <a:ext cx="1325982" cy="1325982"/>
          </a:xfrm>
          <a:prstGeom prst="rect">
            <a:avLst/>
          </a:prstGeom>
          <a:solidFill>
            <a:srgbClr val="3BA04C"/>
          </a:solidFill>
          <a:ln w="6350">
            <a:noFill/>
            <a:miter/>
          </a:ln>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zh-CN" altLang="en-US">
              <a:latin typeface="Arial" panose="020B0604020202020204" pitchFamily="34" charset="0"/>
              <a:ea typeface="宋体" panose="02010600030101010101" pitchFamily="2" charset="-122"/>
            </a:endParaRPr>
          </a:p>
        </p:txBody>
      </p:sp>
      <p:sp>
        <p:nvSpPr>
          <p:cNvPr id="9" name="Rectangle 8"/>
          <p:cNvSpPr/>
          <p:nvPr/>
        </p:nvSpPr>
        <p:spPr>
          <a:xfrm rot="18900000">
            <a:off x="8307266" y="2860141"/>
            <a:ext cx="1325982" cy="1325982"/>
          </a:xfrm>
          <a:prstGeom prst="rect">
            <a:avLst/>
          </a:prstGeom>
          <a:solidFill>
            <a:srgbClr val="3BA04C"/>
          </a:solidFill>
          <a:ln w="6350">
            <a:noFill/>
            <a:miter/>
          </a:ln>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zh-CN" altLang="en-US">
              <a:latin typeface="Arial" panose="020B0604020202020204" pitchFamily="34" charset="0"/>
              <a:ea typeface="宋体" panose="02010600030101010101" pitchFamily="2" charset="-122"/>
            </a:endParaRPr>
          </a:p>
        </p:txBody>
      </p:sp>
      <p:sp>
        <p:nvSpPr>
          <p:cNvPr id="10" name="Text Box 16"/>
          <p:cNvSpPr txBox="1"/>
          <p:nvPr/>
        </p:nvSpPr>
        <p:spPr>
          <a:xfrm>
            <a:off x="6113075" y="2777487"/>
            <a:ext cx="127000" cy="274320"/>
          </a:xfrm>
          <a:prstGeom prst="rect">
            <a:avLst/>
          </a:prstGeom>
          <a:noFill/>
          <a:ln w="6350">
            <a:noFill/>
            <a:miter/>
          </a:ln>
        </p:spPr>
        <p:txBody>
          <a:bodyPr wrap="non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endParaRPr lang="zh-CN" altLang="en-US">
              <a:solidFill>
                <a:schemeClr val="tx1"/>
              </a:solidFill>
              <a:latin typeface="Arial" panose="020B0604020202020204" pitchFamily="34" charset="0"/>
              <a:ea typeface="宋体" panose="02010600030101010101" pitchFamily="2" charset="-122"/>
            </a:endParaRPr>
          </a:p>
        </p:txBody>
      </p:sp>
      <p:sp>
        <p:nvSpPr>
          <p:cNvPr id="11" name="矩形 10"/>
          <p:cNvSpPr/>
          <p:nvPr/>
        </p:nvSpPr>
        <p:spPr>
          <a:xfrm>
            <a:off x="2541585" y="3332519"/>
            <a:ext cx="1665620" cy="310515"/>
          </a:xfrm>
          <a:prstGeom prst="rect">
            <a:avLst/>
          </a:prstGeom>
        </p:spPr>
        <p:txBody>
          <a:bodyPr wrap="square">
            <a:spAutoFit/>
          </a:bodyPr>
          <a:lstStyle/>
          <a:p>
            <a:pPr marL="269875" indent="-269875" algn="ctr">
              <a:lnSpc>
                <a:spcPct val="120000"/>
              </a:lnSpc>
              <a:spcBef>
                <a:spcPct val="15000"/>
              </a:spcBef>
              <a:buClr>
                <a:srgbClr val="1C1C1C"/>
              </a:buClr>
              <a:buFont typeface="Wingdings" panose="05000000000000000000" pitchFamily="2" charset="2"/>
              <a:buNone/>
            </a:pPr>
            <a:r>
              <a:rPr lang="zh-CN" altLang="en-US" sz="1200">
                <a:solidFill>
                  <a:srgbClr val="FFFFFF"/>
                </a:solidFill>
                <a:latin typeface="锐字云字库姚体1.0" panose="02010604000000000000" charset="-122"/>
                <a:ea typeface="锐字云字库姚体1.0" panose="02010604000000000000" charset="-122"/>
              </a:rPr>
              <a:t>此处输入您的内容</a:t>
            </a:r>
          </a:p>
        </p:txBody>
      </p:sp>
      <p:sp>
        <p:nvSpPr>
          <p:cNvPr id="12" name="矩形 11"/>
          <p:cNvSpPr/>
          <p:nvPr/>
        </p:nvSpPr>
        <p:spPr>
          <a:xfrm>
            <a:off x="5332245" y="3365352"/>
            <a:ext cx="1665620" cy="310515"/>
          </a:xfrm>
          <a:prstGeom prst="rect">
            <a:avLst/>
          </a:prstGeom>
        </p:spPr>
        <p:txBody>
          <a:bodyPr wrap="square">
            <a:spAutoFit/>
          </a:bodyPr>
          <a:lstStyle/>
          <a:p>
            <a:pPr marL="269875" indent="-269875" algn="ctr">
              <a:lnSpc>
                <a:spcPct val="120000"/>
              </a:lnSpc>
              <a:spcBef>
                <a:spcPct val="15000"/>
              </a:spcBef>
              <a:buClr>
                <a:srgbClr val="1C1C1C"/>
              </a:buClr>
              <a:buFont typeface="Wingdings" panose="05000000000000000000" pitchFamily="2" charset="2"/>
              <a:buNone/>
            </a:pPr>
            <a:r>
              <a:rPr lang="zh-CN" altLang="en-US" sz="1200">
                <a:solidFill>
                  <a:srgbClr val="FFFFFF"/>
                </a:solidFill>
                <a:latin typeface="锐字云字库姚体1.0" panose="02010604000000000000" charset="-122"/>
                <a:ea typeface="锐字云字库姚体1.0" panose="02010604000000000000" charset="-122"/>
              </a:rPr>
              <a:t>此处输入您的内容</a:t>
            </a:r>
          </a:p>
        </p:txBody>
      </p:sp>
      <p:sp>
        <p:nvSpPr>
          <p:cNvPr id="13" name="矩形 12"/>
          <p:cNvSpPr/>
          <p:nvPr/>
        </p:nvSpPr>
        <p:spPr>
          <a:xfrm>
            <a:off x="8111960" y="3365352"/>
            <a:ext cx="1665620" cy="310515"/>
          </a:xfrm>
          <a:prstGeom prst="rect">
            <a:avLst/>
          </a:prstGeom>
        </p:spPr>
        <p:txBody>
          <a:bodyPr wrap="square">
            <a:spAutoFit/>
          </a:bodyPr>
          <a:lstStyle/>
          <a:p>
            <a:pPr marL="269875" indent="-269875" algn="ctr">
              <a:lnSpc>
                <a:spcPct val="120000"/>
              </a:lnSpc>
              <a:spcBef>
                <a:spcPct val="15000"/>
              </a:spcBef>
              <a:buClr>
                <a:srgbClr val="1C1C1C"/>
              </a:buClr>
              <a:buFont typeface="Wingdings" panose="05000000000000000000" pitchFamily="2" charset="2"/>
              <a:buNone/>
            </a:pPr>
            <a:r>
              <a:rPr lang="zh-CN" altLang="en-US" sz="1200">
                <a:solidFill>
                  <a:srgbClr val="FFFFFF"/>
                </a:solidFill>
                <a:latin typeface="锐字云字库姚体1.0" panose="02010604000000000000" charset="-122"/>
                <a:ea typeface="锐字云字库姚体1.0" panose="02010604000000000000" charset="-122"/>
              </a:rPr>
              <a:t>此处输入您的内容</a:t>
            </a:r>
          </a:p>
        </p:txBody>
      </p:sp>
      <p:sp>
        <p:nvSpPr>
          <p:cNvPr id="14" name="Rectangle 24"/>
          <p:cNvSpPr>
            <a:spLocks noChangeArrowheads="1"/>
          </p:cNvSpPr>
          <p:nvPr/>
        </p:nvSpPr>
        <p:spPr bwMode="auto">
          <a:xfrm>
            <a:off x="2303079" y="5102302"/>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ct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sp>
        <p:nvSpPr>
          <p:cNvPr id="16" name="Rectangle 24"/>
          <p:cNvSpPr>
            <a:spLocks noChangeArrowheads="1"/>
          </p:cNvSpPr>
          <p:nvPr/>
        </p:nvSpPr>
        <p:spPr bwMode="auto">
          <a:xfrm>
            <a:off x="5049270" y="5102302"/>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ct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sp>
        <p:nvSpPr>
          <p:cNvPr id="17" name="Rectangle 24"/>
          <p:cNvSpPr>
            <a:spLocks noChangeArrowheads="1"/>
          </p:cNvSpPr>
          <p:nvPr/>
        </p:nvSpPr>
        <p:spPr bwMode="auto">
          <a:xfrm>
            <a:off x="7795461" y="5102302"/>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ct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grpSp>
        <p:nvGrpSpPr>
          <p:cNvPr id="15" name="组合 14"/>
          <p:cNvGrpSpPr/>
          <p:nvPr/>
        </p:nvGrpSpPr>
        <p:grpSpPr>
          <a:xfrm>
            <a:off x="-13335" y="135255"/>
            <a:ext cx="824865" cy="526415"/>
            <a:chOff x="1926" y="1023"/>
            <a:chExt cx="1299" cy="829"/>
          </a:xfrm>
          <a:solidFill>
            <a:srgbClr val="3BA04C"/>
          </a:solidFill>
        </p:grpSpPr>
        <p:sp>
          <p:nvSpPr>
            <p:cNvPr id="18" name="流程图: 延期 17"/>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21"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53" presetClass="entr" presetSubtype="16"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0-#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bldLvl="0" animBg="1"/>
      <p:bldP spid="8" grpId="0" bldLvl="0" animBg="1"/>
      <p:bldP spid="9" grpId="0" bldLvl="0" animBg="1"/>
      <p:bldP spid="11" grpId="0"/>
      <p:bldP spid="12" grpId="0"/>
      <p:bldP spid="13" grpId="0"/>
      <p:bldP spid="14" grpId="0"/>
      <p:bldP spid="16" grpId="0"/>
      <p:bldP spid="17"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71870" y="2075815"/>
            <a:ext cx="5556250" cy="359918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527050" y="2075815"/>
            <a:ext cx="1602105" cy="1616075"/>
          </a:xfrm>
          <a:prstGeom prst="roundRect">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527050" y="4133215"/>
            <a:ext cx="1602740" cy="1541780"/>
          </a:xfrm>
          <a:prstGeom prst="roundRect">
            <a:avLst/>
          </a:prstGeom>
          <a:noFill/>
          <a:ln w="12700">
            <a:solidFill>
              <a:srgbClr val="167B2A"/>
            </a:solidFill>
          </a:ln>
          <a:extLst>
            <a:ext uri="{909E8E84-426E-40DD-AFC4-6F175D3DCCD1}">
              <a14:hiddenFill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叶子"/>
          <p:cNvSpPr/>
          <p:nvPr/>
        </p:nvSpPr>
        <p:spPr bwMode="auto">
          <a:xfrm>
            <a:off x="985520" y="2540635"/>
            <a:ext cx="685800" cy="685800"/>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电源"/>
          <p:cNvSpPr/>
          <p:nvPr/>
        </p:nvSpPr>
        <p:spPr bwMode="auto">
          <a:xfrm>
            <a:off x="985520" y="4592320"/>
            <a:ext cx="624205" cy="624205"/>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rgbClr val="3BA04C"/>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6879" name="PA_淘宝店chenying0907 15"/>
          <p:cNvSpPr>
            <a:spLocks noChangeArrowheads="1"/>
          </p:cNvSpPr>
          <p:nvPr>
            <p:custDataLst>
              <p:tags r:id="rId1"/>
            </p:custDataLst>
          </p:nvPr>
        </p:nvSpPr>
        <p:spPr bwMode="auto">
          <a:xfrm>
            <a:off x="2332355" y="2121535"/>
            <a:ext cx="3536950" cy="19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pPr>
            <a:r>
              <a:rPr lang="en-US" altLang="zh-CN" b="1" dirty="0">
                <a:solidFill>
                  <a:schemeClr val="tx1"/>
                </a:solidFill>
                <a:latin typeface="微软雅黑 Light" panose="020B0502040204020203" pitchFamily="34" charset="-122"/>
                <a:ea typeface="微软雅黑 Light" panose="020B0502040204020203" pitchFamily="34" charset="-122"/>
                <a:sym typeface="+mn-ea"/>
              </a:rPr>
              <a:t>ADD YOUR TITL  H R </a:t>
            </a:r>
          </a:p>
          <a:p>
            <a:pPr algn="l">
              <a:lnSpc>
                <a:spcPct val="120000"/>
              </a:lnSpc>
            </a:pPr>
            <a:endParaRPr lang="en-US" altLang="zh-CN" b="1" dirty="0">
              <a:solidFill>
                <a:schemeClr val="tx1"/>
              </a:solidFill>
              <a:latin typeface="微软雅黑 Light" panose="020B0502040204020203" pitchFamily="34" charset="-122"/>
              <a:ea typeface="微软雅黑 Light" panose="020B0502040204020203" pitchFamily="34" charset="-122"/>
              <a:sym typeface="+mn-ea"/>
            </a:endParaRPr>
          </a:p>
          <a:p>
            <a:pPr algn="l">
              <a:lnSpc>
                <a:spcPct val="120000"/>
              </a:lnSpc>
            </a:pPr>
            <a:r>
              <a:rPr lang="zh-CN" altLang="en-US" sz="1200" dirty="0">
                <a:solidFill>
                  <a:schemeClr val="tx1"/>
                </a:solidFill>
                <a:sym typeface="+mn-ea"/>
              </a:rPr>
              <a:t>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a:t>
            </a:r>
            <a:endParaRPr lang="zh-CN" altLang="en-US" sz="1200" dirty="0">
              <a:solidFill>
                <a:schemeClr val="tx1"/>
              </a:solidFill>
              <a:latin typeface="微软雅黑 Light" panose="020B0502040204020203" pitchFamily="34" charset="-122"/>
              <a:ea typeface="微软雅黑 Light" panose="020B0502040204020203" pitchFamily="34" charset="-122"/>
              <a:sym typeface="+mn-ea"/>
            </a:endParaRPr>
          </a:p>
        </p:txBody>
      </p:sp>
      <p:sp>
        <p:nvSpPr>
          <p:cNvPr id="6" name="PA_淘宝店chenying0907 15"/>
          <p:cNvSpPr>
            <a:spLocks noChangeArrowheads="1"/>
          </p:cNvSpPr>
          <p:nvPr>
            <p:custDataLst>
              <p:tags r:id="rId2"/>
            </p:custDataLst>
          </p:nvPr>
        </p:nvSpPr>
        <p:spPr bwMode="auto">
          <a:xfrm>
            <a:off x="2129155" y="4319765"/>
            <a:ext cx="3536950" cy="19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pPr>
            <a:r>
              <a:rPr lang="en-US" altLang="zh-CN" b="1" dirty="0">
                <a:solidFill>
                  <a:schemeClr val="tx1"/>
                </a:solidFill>
                <a:latin typeface="微软雅黑 Light" panose="020B0502040204020203" pitchFamily="34" charset="-122"/>
                <a:ea typeface="微软雅黑 Light" panose="020B0502040204020203" pitchFamily="34" charset="-122"/>
                <a:sym typeface="+mn-ea"/>
              </a:rPr>
              <a:t>ADD YOUR TITL  H R </a:t>
            </a:r>
          </a:p>
          <a:p>
            <a:pPr algn="l">
              <a:lnSpc>
                <a:spcPct val="120000"/>
              </a:lnSpc>
            </a:pPr>
            <a:endParaRPr lang="en-US" altLang="zh-CN" b="1" dirty="0">
              <a:solidFill>
                <a:schemeClr val="tx1"/>
              </a:solidFill>
              <a:latin typeface="微软雅黑 Light" panose="020B0502040204020203" pitchFamily="34" charset="-122"/>
              <a:ea typeface="微软雅黑 Light" panose="020B0502040204020203" pitchFamily="34" charset="-122"/>
              <a:sym typeface="+mn-ea"/>
            </a:endParaRPr>
          </a:p>
          <a:p>
            <a:pPr algn="l">
              <a:lnSpc>
                <a:spcPct val="120000"/>
              </a:lnSpc>
            </a:pPr>
            <a:r>
              <a:rPr lang="zh-CN" altLang="en-US" sz="1200" dirty="0">
                <a:solidFill>
                  <a:schemeClr val="tx1"/>
                </a:solidFill>
                <a:sym typeface="+mn-ea"/>
              </a:rPr>
              <a:t>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a:t>
            </a:r>
            <a:endParaRPr lang="zh-CN" altLang="en-US" sz="1200" dirty="0">
              <a:solidFill>
                <a:schemeClr val="tx1"/>
              </a:solidFill>
              <a:latin typeface="微软雅黑 Light" panose="020B0502040204020203" pitchFamily="34" charset="-122"/>
              <a:ea typeface="微软雅黑 Light" panose="020B0502040204020203" pitchFamily="34" charset="-122"/>
              <a:sym typeface="+mn-ea"/>
            </a:endParaRPr>
          </a:p>
        </p:txBody>
      </p:sp>
      <p:grpSp>
        <p:nvGrpSpPr>
          <p:cNvPr id="7" name="组合 6"/>
          <p:cNvGrpSpPr/>
          <p:nvPr/>
        </p:nvGrpSpPr>
        <p:grpSpPr>
          <a:xfrm>
            <a:off x="-13335" y="135255"/>
            <a:ext cx="824865" cy="526415"/>
            <a:chOff x="1926" y="1023"/>
            <a:chExt cx="1299" cy="829"/>
          </a:xfrm>
          <a:solidFill>
            <a:srgbClr val="3BA04C"/>
          </a:solidFill>
        </p:grpSpPr>
        <p:sp>
          <p:nvSpPr>
            <p:cNvPr id="8" name="流程图: 延期 7"/>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11"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3500"/>
                            </p:stCondLst>
                            <p:childTnLst>
                              <p:par>
                                <p:cTn id="32" presetID="22" presetClass="entr" presetSubtype="1" fill="hold" grpId="0" nodeType="afterEffect">
                                  <p:stCondLst>
                                    <p:cond delay="1800"/>
                                  </p:stCondLst>
                                  <p:childTnLst>
                                    <p:set>
                                      <p:cBhvr>
                                        <p:cTn id="33" dur="1" fill="hold">
                                          <p:stCondLst>
                                            <p:cond delay="0"/>
                                          </p:stCondLst>
                                        </p:cTn>
                                        <p:tgtEl>
                                          <p:spTgt spid="36879"/>
                                        </p:tgtEl>
                                        <p:attrNameLst>
                                          <p:attrName>style.visibility</p:attrName>
                                        </p:attrNameLst>
                                      </p:cBhvr>
                                      <p:to>
                                        <p:strVal val="visible"/>
                                      </p:to>
                                    </p:set>
                                    <p:animEffect transition="in" filter="wipe(up)">
                                      <p:cBhvr>
                                        <p:cTn id="34" dur="500"/>
                                        <p:tgtEl>
                                          <p:spTgt spid="36879"/>
                                        </p:tgtEl>
                                      </p:cBhvr>
                                    </p:animEffect>
                                  </p:childTnLst>
                                </p:cTn>
                              </p:par>
                            </p:childTnLst>
                          </p:cTn>
                        </p:par>
                        <p:par>
                          <p:cTn id="35" fill="hold">
                            <p:stCondLst>
                              <p:cond delay="5800"/>
                            </p:stCondLst>
                            <p:childTnLst>
                              <p:par>
                                <p:cTn id="36" presetID="22" presetClass="entr" presetSubtype="1" fill="hold" grpId="0" nodeType="afterEffect">
                                  <p:stCondLst>
                                    <p:cond delay="180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par>
                          <p:cTn id="39" fill="hold">
                            <p:stCondLst>
                              <p:cond delay="8100"/>
                            </p:stCondLst>
                            <p:childTnLst>
                              <p:par>
                                <p:cTn id="40" presetID="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86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91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P spid="3" grpId="0" bldLvl="0" animBg="1"/>
      <p:bldP spid="4" grpId="0" bldLvl="0" animBg="1"/>
      <p:bldP spid="2050" grpId="0" bldLvl="0" animBg="1"/>
      <p:bldP spid="5" grpId="0" bldLvl="0" animBg="1"/>
      <p:bldP spid="36879" grpId="0"/>
      <p:bldP spid="6"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pic>
        <p:nvPicPr>
          <p:cNvPr id="7" name="图片 6" descr="cd854090861fa33da3def9f031b2a271"/>
          <p:cNvPicPr>
            <a:picLocks noChangeAspect="1"/>
          </p:cNvPicPr>
          <p:nvPr/>
        </p:nvPicPr>
        <p:blipFill>
          <a:blip r:embed="rId3">
            <a:lum bright="6000"/>
          </a:blip>
          <a:stretch>
            <a:fillRect/>
          </a:stretch>
        </p:blipFill>
        <p:spPr>
          <a:xfrm>
            <a:off x="-19685" y="-7620"/>
            <a:ext cx="12230735" cy="6848475"/>
          </a:xfrm>
          <a:prstGeom prst="rect">
            <a:avLst/>
          </a:prstGeom>
        </p:spPr>
      </p:pic>
      <p:sp>
        <p:nvSpPr>
          <p:cNvPr id="18" name="文本框 13"/>
          <p:cNvSpPr txBox="1">
            <a:spLocks noChangeArrowheads="1"/>
          </p:cNvSpPr>
          <p:nvPr/>
        </p:nvSpPr>
        <p:spPr bwMode="auto">
          <a:xfrm>
            <a:off x="5118735" y="3289300"/>
            <a:ext cx="2214880" cy="3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a:solidFill>
                  <a:schemeClr val="tx1">
                    <a:lumMod val="75000"/>
                    <a:lumOff val="25000"/>
                  </a:schemeClr>
                </a:solidFill>
                <a:latin typeface="锐字云字库细圆体1.0" panose="02010604000000000000" charset="-122"/>
                <a:ea typeface="锐字云字库细圆体1.0" panose="02010604000000000000" charset="-122"/>
              </a:rPr>
              <a:t>点击添加标题内容</a:t>
            </a:r>
          </a:p>
        </p:txBody>
      </p:sp>
      <p:sp>
        <p:nvSpPr>
          <p:cNvPr id="3" name="椭圆 2"/>
          <p:cNvSpPr/>
          <p:nvPr/>
        </p:nvSpPr>
        <p:spPr>
          <a:xfrm>
            <a:off x="5337810" y="1313180"/>
            <a:ext cx="1744980" cy="1739900"/>
          </a:xfrm>
          <a:prstGeom prst="ellipse">
            <a:avLst/>
          </a:prstGeom>
          <a:noFill/>
          <a:ln>
            <a:solidFill>
              <a:srgbClr val="167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248910" y="1466850"/>
            <a:ext cx="1954530" cy="1432560"/>
          </a:xfrm>
          <a:prstGeom prst="rect">
            <a:avLst/>
          </a:prstGeom>
          <a:noFill/>
        </p:spPr>
        <p:txBody>
          <a:bodyPr wrap="square" rtlCol="0">
            <a:spAutoFit/>
          </a:bodyPr>
          <a:lstStyle/>
          <a:p>
            <a:pPr algn="ctr"/>
            <a:r>
              <a:rPr lang="en-US" altLang="zh-CN" sz="8800">
                <a:solidFill>
                  <a:srgbClr val="167B2A"/>
                </a:solidFill>
                <a:latin typeface="华文细黑" panose="02010600040101010101" pitchFamily="2" charset="-122"/>
                <a:ea typeface="华文细黑" panose="02010600040101010101" pitchFamily="2" charset="-122"/>
              </a:rPr>
              <a:t>03</a:t>
            </a:r>
            <a:endParaRPr lang="zh-CN" altLang="en-US" sz="8800">
              <a:solidFill>
                <a:srgbClr val="167B2A"/>
              </a:solidFill>
              <a:latin typeface="华文细黑" panose="02010600040101010101" pitchFamily="2" charset="-122"/>
              <a:ea typeface="华文细黑" panose="02010600040101010101" pitchFamily="2" charset="-122"/>
            </a:endParaRPr>
          </a:p>
        </p:txBody>
      </p:sp>
      <p:sp>
        <p:nvSpPr>
          <p:cNvPr id="2" name="文本框 66"/>
          <p:cNvSpPr txBox="1">
            <a:spLocks noChangeArrowheads="1"/>
          </p:cNvSpPr>
          <p:nvPr/>
        </p:nvSpPr>
        <p:spPr bwMode="auto">
          <a:xfrm>
            <a:off x="3677603" y="3805555"/>
            <a:ext cx="5096510"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algn="ctr" defTabSz="914400" rtl="0" eaLnBrk="1" latinLnBrk="0" hangingPunct="1">
              <a:lnSpc>
                <a:spcPct val="130000"/>
              </a:lnSpc>
              <a:spcBef>
                <a:spcPct val="0"/>
              </a:spcBef>
              <a:spcAft>
                <a:spcPct val="0"/>
              </a:spcAft>
              <a:buClrTx/>
              <a:buSzTx/>
              <a:buFontTx/>
              <a:buNone/>
              <a:defRPr/>
            </a:pPr>
            <a:r>
              <a:rPr lang="zh-CN" altLang="en-US" sz="1200" dirty="0">
                <a:solidFill>
                  <a:schemeClr val="tx1">
                    <a:lumMod val="75000"/>
                    <a:lumOff val="25000"/>
                  </a:schemeClr>
                </a:solidFill>
                <a:sym typeface="+mn-ea"/>
              </a:rPr>
              <a:t>添加内容添加内容添加内容添加内容添加内容添加内容添加内容添加内容 </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56" presetClass="entr" presetSubtype="0" fill="hold" grpId="1"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by="(-#ppt_w*2)" calcmode="lin" valueType="num">
                                      <p:cBhvr rctx="PPT">
                                        <p:cTn id="17" dur="500" autoRev="1" fill="hold">
                                          <p:stCondLst>
                                            <p:cond delay="0"/>
                                          </p:stCondLst>
                                        </p:cTn>
                                        <p:tgtEl>
                                          <p:spTgt spid="19"/>
                                        </p:tgtEl>
                                        <p:attrNameLst>
                                          <p:attrName>ppt_w</p:attrName>
                                        </p:attrNameLst>
                                      </p:cBhvr>
                                    </p:anim>
                                    <p:anim by="(#ppt_w*0.50)" calcmode="lin" valueType="num">
                                      <p:cBhvr>
                                        <p:cTn id="18" dur="500" decel="50000" autoRev="1" fill="hold">
                                          <p:stCondLst>
                                            <p:cond delay="0"/>
                                          </p:stCondLst>
                                        </p:cTn>
                                        <p:tgtEl>
                                          <p:spTgt spid="19"/>
                                        </p:tgtEl>
                                        <p:attrNameLst>
                                          <p:attrName>ppt_x</p:attrName>
                                        </p:attrNameLst>
                                      </p:cBhvr>
                                    </p:anim>
                                    <p:anim from="(-#ppt_h/2)" to="(#ppt_y)" calcmode="lin" valueType="num">
                                      <p:cBhvr>
                                        <p:cTn id="19" dur="1000" fill="hold">
                                          <p:stCondLst>
                                            <p:cond delay="0"/>
                                          </p:stCondLst>
                                        </p:cTn>
                                        <p:tgtEl>
                                          <p:spTgt spid="19"/>
                                        </p:tgtEl>
                                        <p:attrNameLst>
                                          <p:attrName>ppt_y</p:attrName>
                                        </p:attrNameLst>
                                      </p:cBhvr>
                                    </p:anim>
                                    <p:animRot by="21600000">
                                      <p:cBhvr>
                                        <p:cTn id="20" dur="1000" fill="hold">
                                          <p:stCondLst>
                                            <p:cond delay="0"/>
                                          </p:stCondLst>
                                        </p:cTn>
                                        <p:tgtEl>
                                          <p:spTgt spid="19"/>
                                        </p:tgtEl>
                                        <p:attrNameLst>
                                          <p:attrName>r</p:attrName>
                                        </p:attrNameLst>
                                      </p:cBhvr>
                                    </p:animRot>
                                  </p:childTnLst>
                                </p:cTn>
                              </p:par>
                            </p:childTnLst>
                          </p:cTn>
                        </p:par>
                        <p:par>
                          <p:cTn id="21" fill="hold">
                            <p:stCondLst>
                              <p:cond delay="25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childTnLst>
                          </p:cTn>
                        </p:par>
                        <p:par>
                          <p:cTn id="29" fill="hold">
                            <p:stCondLst>
                              <p:cond delay="3450"/>
                            </p:stCondLst>
                            <p:childTnLst>
                              <p:par>
                                <p:cTn id="30" presetID="47" presetClass="entr" presetSubtype="0" fill="hold" grpId="1" nodeType="afterEffect">
                                  <p:stCondLst>
                                    <p:cond delay="0"/>
                                  </p:stCondLst>
                                  <p:iterate type="lt">
                                    <p:tmPct val="0"/>
                                  </p:iterate>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bldLvl="0" animBg="1"/>
      <p:bldP spid="19" grpId="0"/>
      <p:bldP spid="19" grpId="1"/>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灯泡"/>
          <p:cNvSpPr/>
          <p:nvPr/>
        </p:nvSpPr>
        <p:spPr bwMode="auto">
          <a:xfrm>
            <a:off x="4911090" y="1609725"/>
            <a:ext cx="2162175" cy="3639185"/>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rgbClr val="3BA04C"/>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5" name="组合 34"/>
          <p:cNvGrpSpPr/>
          <p:nvPr/>
        </p:nvGrpSpPr>
        <p:grpSpPr>
          <a:xfrm>
            <a:off x="521815" y="1772285"/>
            <a:ext cx="4055265" cy="1241425"/>
            <a:chOff x="2621" y="3199"/>
            <a:chExt cx="6143" cy="1955"/>
          </a:xfrm>
        </p:grpSpPr>
        <p:sp>
          <p:nvSpPr>
            <p:cNvPr id="13" name="矩形 12"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2621" y="3698"/>
              <a:ext cx="6143" cy="1456"/>
            </a:xfrm>
            <a:prstGeom prst="rect">
              <a:avLst/>
            </a:prstGeom>
          </p:spPr>
          <p:txBody>
            <a:bodyPr wrap="square">
              <a:spAutoFit/>
            </a:bodyPr>
            <a:lstStyle/>
            <a:p>
              <a:pPr algn="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添加内容添加内容添加内容添加内容添加内容添加内容添加内容添加内容添加内容添加内容添加内容添加内容添加内容添加内容添加内容添加内容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algn="r">
                <a:lnSpc>
                  <a:spcPct val="120000"/>
                </a:lnSpc>
              </a:pP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文本框 13"/>
            <p:cNvSpPr txBox="1"/>
            <p:nvPr/>
          </p:nvSpPr>
          <p:spPr>
            <a:xfrm>
              <a:off x="3903" y="3199"/>
              <a:ext cx="4817" cy="432"/>
            </a:xfrm>
            <a:prstGeom prst="rect">
              <a:avLst/>
            </a:prstGeom>
            <a:noFill/>
          </p:spPr>
          <p:txBody>
            <a:bodyPr wrap="square" rtlCol="0">
              <a:spAutoFit/>
            </a:bodyPr>
            <a:lstStyle/>
            <a:p>
              <a:pPr algn="r"/>
              <a:r>
                <a:rPr lang="en-US" altLang="zh-CN" sz="1200" b="1" dirty="0">
                  <a:solidFill>
                    <a:srgbClr val="444343"/>
                  </a:solidFill>
                  <a:latin typeface="Agency FB" panose="020B0503020202020204" pitchFamily="34" charset="0"/>
                </a:rPr>
                <a:t>PL AS  ADD YOUR TILTL  H R </a:t>
              </a:r>
            </a:p>
          </p:txBody>
        </p:sp>
      </p:grpSp>
      <p:grpSp>
        <p:nvGrpSpPr>
          <p:cNvPr id="51" name="组合 50"/>
          <p:cNvGrpSpPr/>
          <p:nvPr/>
        </p:nvGrpSpPr>
        <p:grpSpPr>
          <a:xfrm>
            <a:off x="7621905" y="1772285"/>
            <a:ext cx="4262755" cy="1551940"/>
            <a:chOff x="11591" y="3199"/>
            <a:chExt cx="5639" cy="2444"/>
          </a:xfrm>
        </p:grpSpPr>
        <p:sp>
          <p:nvSpPr>
            <p:cNvPr id="15" name="矩形 14"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3780"/>
              <a:ext cx="5614" cy="1863"/>
            </a:xfrm>
            <a:prstGeom prst="rect">
              <a:avLst/>
            </a:prstGeom>
          </p:spPr>
          <p:txBody>
            <a:bodyPr wrap="square">
              <a:spAutoFit/>
            </a:bodyPr>
            <a:lstStyle/>
            <a:p>
              <a:pPr algn="l">
                <a:lnSpc>
                  <a:spcPct val="120000"/>
                </a:lnSpc>
              </a:pPr>
              <a:r>
                <a:rPr lang="zh-CN" altLang="en-US" sz="1200" dirty="0">
                  <a:ea typeface="微软雅黑" panose="020B0503020204020204" pitchFamily="34" charset="-122"/>
                  <a:sym typeface="+mn-ea"/>
                </a:rPr>
                <a:t>添加内容添加内容添加内容添加内容添加内容添加内容添加内容添加内容添加内容添加内容添加内容添加内容添加内容添加内容添加内容添加内容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algn="l">
                <a:lnSpc>
                  <a:spcPct val="120000"/>
                </a:lnSpc>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algn="l">
                <a:lnSpc>
                  <a:spcPct val="120000"/>
                </a:lnSpc>
              </a:pP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文本框 16"/>
            <p:cNvSpPr txBox="1"/>
            <p:nvPr/>
          </p:nvSpPr>
          <p:spPr>
            <a:xfrm>
              <a:off x="11591" y="3199"/>
              <a:ext cx="5016" cy="432"/>
            </a:xfrm>
            <a:prstGeom prst="rect">
              <a:avLst/>
            </a:prstGeom>
            <a:noFill/>
          </p:spPr>
          <p:txBody>
            <a:bodyPr wrap="square" rtlCol="0">
              <a:spAutoFit/>
            </a:bodyPr>
            <a:lstStyle/>
            <a:p>
              <a:r>
                <a:rPr lang="en-US" altLang="zh-CN" sz="1200" b="1" dirty="0">
                  <a:solidFill>
                    <a:srgbClr val="444343"/>
                  </a:solidFill>
                  <a:latin typeface="Agency FB" panose="020B0503020202020204" pitchFamily="34" charset="0"/>
                </a:rPr>
                <a:t>PL AS  ADD YOUR TILTL  H R </a:t>
              </a:r>
            </a:p>
          </p:txBody>
        </p:sp>
      </p:grpSp>
      <p:grpSp>
        <p:nvGrpSpPr>
          <p:cNvPr id="47" name="组合 46"/>
          <p:cNvGrpSpPr/>
          <p:nvPr/>
        </p:nvGrpSpPr>
        <p:grpSpPr>
          <a:xfrm>
            <a:off x="271546" y="3145155"/>
            <a:ext cx="4305534" cy="1240790"/>
            <a:chOff x="2286" y="5210"/>
            <a:chExt cx="6523" cy="1954"/>
          </a:xfrm>
        </p:grpSpPr>
        <p:sp>
          <p:nvSpPr>
            <p:cNvPr id="21" name="矩形 20"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2286" y="5708"/>
              <a:ext cx="6523" cy="1456"/>
            </a:xfrm>
            <a:prstGeom prst="rect">
              <a:avLst/>
            </a:prstGeom>
          </p:spPr>
          <p:txBody>
            <a:bodyPr wrap="square">
              <a:spAutoFit/>
            </a:bodyPr>
            <a:lstStyle/>
            <a:p>
              <a:pPr algn="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添加内容添加内容添加内容添加内容添加内容添加内容添加内容添加内容添加内容添加内容添加内容添加内容添加内容添加内容添加内容添加内容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algn="r">
                <a:lnSpc>
                  <a:spcPct val="120000"/>
                </a:lnSpc>
              </a:pP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文本框 21"/>
            <p:cNvSpPr txBox="1"/>
            <p:nvPr/>
          </p:nvSpPr>
          <p:spPr>
            <a:xfrm>
              <a:off x="3948" y="5210"/>
              <a:ext cx="4701" cy="432"/>
            </a:xfrm>
            <a:prstGeom prst="rect">
              <a:avLst/>
            </a:prstGeom>
            <a:noFill/>
          </p:spPr>
          <p:txBody>
            <a:bodyPr wrap="square" rtlCol="0">
              <a:spAutoFit/>
            </a:bodyPr>
            <a:lstStyle/>
            <a:p>
              <a:pPr algn="r"/>
              <a:r>
                <a:rPr lang="en-US" altLang="zh-CN" sz="1200" b="1" dirty="0">
                  <a:solidFill>
                    <a:srgbClr val="444343"/>
                  </a:solidFill>
                  <a:latin typeface="Agency FB" panose="020B0503020202020204" pitchFamily="34" charset="0"/>
                </a:rPr>
                <a:t>PL AS  ADD YOUR TILTL  H R </a:t>
              </a:r>
            </a:p>
          </p:txBody>
        </p:sp>
      </p:grpSp>
      <p:grpSp>
        <p:nvGrpSpPr>
          <p:cNvPr id="52" name="组合 51"/>
          <p:cNvGrpSpPr/>
          <p:nvPr/>
        </p:nvGrpSpPr>
        <p:grpSpPr>
          <a:xfrm>
            <a:off x="7621905" y="3145155"/>
            <a:ext cx="4262120" cy="1551940"/>
            <a:chOff x="11591" y="5210"/>
            <a:chExt cx="5639" cy="2444"/>
          </a:xfrm>
        </p:grpSpPr>
        <p:sp>
          <p:nvSpPr>
            <p:cNvPr id="26" name="矩形 25"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5791"/>
              <a:ext cx="5614" cy="1863"/>
            </a:xfrm>
            <a:prstGeom prst="rect">
              <a:avLst/>
            </a:prstGeom>
          </p:spPr>
          <p:txBody>
            <a:bodyPr wrap="square">
              <a:spAutoFit/>
            </a:bodyPr>
            <a:lstStyle/>
            <a:p>
              <a:pPr algn="l">
                <a:lnSpc>
                  <a:spcPct val="120000"/>
                </a:lnSpc>
              </a:pPr>
              <a:r>
                <a:rPr lang="zh-CN" altLang="en-US" sz="1200" dirty="0">
                  <a:ea typeface="微软雅黑" panose="020B0503020204020204" pitchFamily="34" charset="-122"/>
                  <a:sym typeface="+mn-ea"/>
                </a:rPr>
                <a:t>添加内容添加内容添加内容添加内容添加内容添加内容添加内容添加内容添加内容添加内容添加内容添加内容添加内容添加内容添加内容添加内容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algn="l">
                <a:lnSpc>
                  <a:spcPct val="120000"/>
                </a:lnSpc>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algn="l">
                <a:lnSpc>
                  <a:spcPct val="120000"/>
                </a:lnSpc>
              </a:pP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文本框 26"/>
            <p:cNvSpPr txBox="1"/>
            <p:nvPr/>
          </p:nvSpPr>
          <p:spPr>
            <a:xfrm>
              <a:off x="11591" y="5210"/>
              <a:ext cx="4523" cy="432"/>
            </a:xfrm>
            <a:prstGeom prst="rect">
              <a:avLst/>
            </a:prstGeom>
            <a:noFill/>
          </p:spPr>
          <p:txBody>
            <a:bodyPr wrap="square" rtlCol="0">
              <a:spAutoFit/>
            </a:bodyPr>
            <a:lstStyle/>
            <a:p>
              <a:r>
                <a:rPr lang="en-US" altLang="zh-CN" sz="1200" b="1" dirty="0">
                  <a:solidFill>
                    <a:srgbClr val="444343"/>
                  </a:solidFill>
                  <a:latin typeface="Agency FB" panose="020B0503020202020204" pitchFamily="34" charset="0"/>
                </a:rPr>
                <a:t>PL AS  ADD YOUR TILTL  H R </a:t>
              </a:r>
            </a:p>
          </p:txBody>
        </p:sp>
      </p:grpSp>
      <p:grpSp>
        <p:nvGrpSpPr>
          <p:cNvPr id="48" name="组合 47"/>
          <p:cNvGrpSpPr/>
          <p:nvPr/>
        </p:nvGrpSpPr>
        <p:grpSpPr>
          <a:xfrm>
            <a:off x="545171" y="4517390"/>
            <a:ext cx="4031909" cy="1240790"/>
            <a:chOff x="2285" y="7361"/>
            <a:chExt cx="6108" cy="1954"/>
          </a:xfrm>
        </p:grpSpPr>
        <p:sp>
          <p:nvSpPr>
            <p:cNvPr id="31" name="矩形 30"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2285" y="7859"/>
              <a:ext cx="6108" cy="1456"/>
            </a:xfrm>
            <a:prstGeom prst="rect">
              <a:avLst/>
            </a:prstGeom>
          </p:spPr>
          <p:txBody>
            <a:bodyPr wrap="square">
              <a:spAutoFit/>
            </a:bodyPr>
            <a:lstStyle/>
            <a:p>
              <a:pPr algn="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添加内容添加内容添加内容添加内容添加内容添加内容添加内容添加内容添加内容添加内容添加内容添加内容添加内容添加内容添加内容添加内容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algn="r">
                <a:lnSpc>
                  <a:spcPct val="120000"/>
                </a:lnSpc>
              </a:pP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文本框 31"/>
            <p:cNvSpPr txBox="1"/>
            <p:nvPr/>
          </p:nvSpPr>
          <p:spPr>
            <a:xfrm>
              <a:off x="3419" y="7361"/>
              <a:ext cx="4878" cy="432"/>
            </a:xfrm>
            <a:prstGeom prst="rect">
              <a:avLst/>
            </a:prstGeom>
            <a:noFill/>
          </p:spPr>
          <p:txBody>
            <a:bodyPr wrap="square" rtlCol="0">
              <a:spAutoFit/>
            </a:bodyPr>
            <a:lstStyle/>
            <a:p>
              <a:pPr algn="r"/>
              <a:r>
                <a:rPr lang="en-US" altLang="zh-CN" sz="1200" b="1" dirty="0">
                  <a:solidFill>
                    <a:srgbClr val="444343"/>
                  </a:solidFill>
                  <a:latin typeface="Agency FB" panose="020B0503020202020204" pitchFamily="34" charset="0"/>
                </a:rPr>
                <a:t>PL AS  ADD YOUR TILTL  H R </a:t>
              </a:r>
            </a:p>
          </p:txBody>
        </p:sp>
      </p:grpSp>
      <p:grpSp>
        <p:nvGrpSpPr>
          <p:cNvPr id="53" name="组合 52"/>
          <p:cNvGrpSpPr/>
          <p:nvPr/>
        </p:nvGrpSpPr>
        <p:grpSpPr>
          <a:xfrm>
            <a:off x="7621905" y="4517390"/>
            <a:ext cx="4067175" cy="1240790"/>
            <a:chOff x="11591" y="7361"/>
            <a:chExt cx="5382" cy="1954"/>
          </a:xfrm>
        </p:grpSpPr>
        <p:sp>
          <p:nvSpPr>
            <p:cNvPr id="36" name="矩形 35"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7859"/>
              <a:ext cx="5357" cy="1456"/>
            </a:xfrm>
            <a:prstGeom prst="rect">
              <a:avLst/>
            </a:prstGeom>
          </p:spPr>
          <p:txBody>
            <a:bodyPr wrap="square">
              <a:spAutoFit/>
            </a:bodyPr>
            <a:lstStyle/>
            <a:p>
              <a:pPr algn="l">
                <a:lnSpc>
                  <a:spcPct val="120000"/>
                </a:lnSpc>
              </a:pPr>
              <a:r>
                <a:rPr lang="zh-CN" altLang="en-US" sz="1200" dirty="0">
                  <a:ea typeface="微软雅黑" panose="020B0503020204020204" pitchFamily="34" charset="-122"/>
                  <a:sym typeface="+mn-ea"/>
                </a:rPr>
                <a:t>添加内容添加内容添加内容添加内容添加内容添加内容添加内容添加内容添加内容添加内容添加内容添加内容添加内容添加内容添加内容添加内容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algn="l">
                <a:lnSpc>
                  <a:spcPct val="120000"/>
                </a:lnSpc>
              </a:pP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文本框 36"/>
            <p:cNvSpPr txBox="1"/>
            <p:nvPr/>
          </p:nvSpPr>
          <p:spPr>
            <a:xfrm>
              <a:off x="11591" y="7361"/>
              <a:ext cx="4802" cy="432"/>
            </a:xfrm>
            <a:prstGeom prst="rect">
              <a:avLst/>
            </a:prstGeom>
            <a:noFill/>
          </p:spPr>
          <p:txBody>
            <a:bodyPr wrap="square" rtlCol="0">
              <a:spAutoFit/>
            </a:bodyPr>
            <a:lstStyle/>
            <a:p>
              <a:r>
                <a:rPr lang="en-US" altLang="zh-CN" sz="1200" b="1" dirty="0">
                  <a:solidFill>
                    <a:srgbClr val="444343"/>
                  </a:solidFill>
                  <a:latin typeface="Agency FB" panose="020B0503020202020204" pitchFamily="34" charset="0"/>
                </a:rPr>
                <a:t>PL AS  ADD YOUR TILTL  H R </a:t>
              </a:r>
            </a:p>
          </p:txBody>
        </p:sp>
      </p:grpSp>
      <p:sp>
        <p:nvSpPr>
          <p:cNvPr id="2" name="文本框 1"/>
          <p:cNvSpPr txBox="1"/>
          <p:nvPr/>
        </p:nvSpPr>
        <p:spPr>
          <a:xfrm>
            <a:off x="5375701" y="2380615"/>
            <a:ext cx="1257716" cy="646331"/>
          </a:xfrm>
          <a:prstGeom prst="rect">
            <a:avLst/>
          </a:prstGeom>
          <a:noFill/>
        </p:spPr>
        <p:txBody>
          <a:bodyPr wrap="none" rtlCol="0" anchor="t">
            <a:spAutoFit/>
          </a:bodyPr>
          <a:lstStyle/>
          <a:p>
            <a:pPr algn="ctr">
              <a:buFont typeface="Arial" panose="020B0604020202020204" pitchFamily="34" charset="0"/>
              <a:buNone/>
            </a:pPr>
            <a:r>
              <a:rPr lang="en-US" b="1" dirty="0">
                <a:solidFill>
                  <a:schemeClr val="tx1"/>
                </a:solidFill>
                <a:latin typeface="Arial" panose="020B0604020202020204" pitchFamily="34" charset="0"/>
                <a:ea typeface="微软雅黑 Light" panose="020B0502040204020203" pitchFamily="34" charset="-122"/>
                <a:sym typeface="+mn-ea"/>
              </a:rPr>
              <a:t>YOUR </a:t>
            </a:r>
          </a:p>
          <a:p>
            <a:pPr algn="ctr">
              <a:buFont typeface="Arial" panose="020B0604020202020204" pitchFamily="34" charset="0"/>
              <a:buNone/>
            </a:pPr>
            <a:r>
              <a:rPr lang="en-US" b="1" dirty="0">
                <a:solidFill>
                  <a:schemeClr val="tx1"/>
                </a:solidFill>
                <a:latin typeface="Arial" panose="020B0604020202020204" pitchFamily="34" charset="0"/>
                <a:ea typeface="微软雅黑 Light" panose="020B0502040204020203" pitchFamily="34" charset="-122"/>
                <a:sym typeface="+mn-ea"/>
              </a:rPr>
              <a:t>TITL  H R </a:t>
            </a:r>
            <a:endParaRPr lang="en-US" altLang="en-US" b="1" dirty="0">
              <a:solidFill>
                <a:schemeClr val="tx1"/>
              </a:solidFill>
              <a:latin typeface="Arial" panose="020B0604020202020204" pitchFamily="34" charset="0"/>
              <a:ea typeface="微软雅黑 Light" panose="020B0502040204020203" pitchFamily="34" charset="-122"/>
              <a:sym typeface="+mn-ea"/>
            </a:endParaRPr>
          </a:p>
        </p:txBody>
      </p:sp>
      <p:grpSp>
        <p:nvGrpSpPr>
          <p:cNvPr id="6" name="组合 5"/>
          <p:cNvGrpSpPr/>
          <p:nvPr/>
        </p:nvGrpSpPr>
        <p:grpSpPr>
          <a:xfrm>
            <a:off x="-13335" y="135255"/>
            <a:ext cx="824865" cy="526415"/>
            <a:chOff x="1926" y="1023"/>
            <a:chExt cx="1299" cy="829"/>
          </a:xfrm>
          <a:solidFill>
            <a:srgbClr val="3BA04C"/>
          </a:solidFill>
        </p:grpSpPr>
        <p:sp>
          <p:nvSpPr>
            <p:cNvPr id="4" name="流程图: 延期 3"/>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8"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050"/>
                                        </p:tgtEl>
                                        <p:attrNameLst>
                                          <p:attrName>r</p:attrName>
                                        </p:attrNameLst>
                                      </p:cBhvr>
                                    </p:animRot>
                                  </p:childTnLst>
                                </p:cTn>
                              </p:par>
                            </p:childTnLst>
                          </p:cTn>
                        </p:par>
                        <p:par>
                          <p:cTn id="7" fill="hold">
                            <p:stCondLst>
                              <p:cond delay="2000"/>
                            </p:stCondLst>
                            <p:childTnLst>
                              <p:par>
                                <p:cTn id="8" presetID="53" presetClass="entr" presetSubtype="16" fill="hold" grpId="2"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3000"/>
                            </p:stCondLst>
                            <p:childTnLst>
                              <p:par>
                                <p:cTn id="18" presetID="22" presetClass="entr" presetSubtype="8"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left)">
                                      <p:cBhvr>
                                        <p:cTn id="20" dur="500"/>
                                        <p:tgtEl>
                                          <p:spTgt spid="51"/>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500"/>
                                        <p:tgtEl>
                                          <p:spTgt spid="47"/>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5000"/>
                            </p:stCondLst>
                            <p:childTnLst>
                              <p:par>
                                <p:cTn id="34" presetID="22" presetClass="entr" presetSubtype="8"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500"/>
                                        <p:tgtEl>
                                          <p:spTgt spid="53"/>
                                        </p:tgtEl>
                                      </p:cBhvr>
                                    </p:animEffect>
                                  </p:childTnLst>
                                </p:cTn>
                              </p:par>
                            </p:childTnLst>
                          </p:cTn>
                        </p:par>
                        <p:par>
                          <p:cTn id="37" fill="hold">
                            <p:stCondLst>
                              <p:cond delay="5500"/>
                            </p:stCondLst>
                            <p:childTnLst>
                              <p:par>
                                <p:cTn id="38" presetID="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nimBg="1"/>
      <p:bldP spid="2" grpId="0"/>
      <p:bldP spid="2" grpId="1"/>
      <p:bldP spid="2" grpId="2"/>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5"/>
          <p:cNvSpPr>
            <a:spLocks noEditPoints="1"/>
          </p:cNvSpPr>
          <p:nvPr/>
        </p:nvSpPr>
        <p:spPr bwMode="auto">
          <a:xfrm>
            <a:off x="419380" y="2632397"/>
            <a:ext cx="3871386" cy="1417273"/>
          </a:xfrm>
          <a:custGeom>
            <a:avLst/>
            <a:gdLst>
              <a:gd name="T0" fmla="*/ 983 w 1203"/>
              <a:gd name="T1" fmla="*/ 0 h 440"/>
              <a:gd name="T2" fmla="*/ 784 w 1203"/>
              <a:gd name="T3" fmla="*/ 125 h 440"/>
              <a:gd name="T4" fmla="*/ 784 w 1203"/>
              <a:gd name="T5" fmla="*/ 125 h 440"/>
              <a:gd name="T6" fmla="*/ 740 w 1203"/>
              <a:gd name="T7" fmla="*/ 125 h 440"/>
              <a:gd name="T8" fmla="*/ 740 w 1203"/>
              <a:gd name="T9" fmla="*/ 144 h 440"/>
              <a:gd name="T10" fmla="*/ 699 w 1203"/>
              <a:gd name="T11" fmla="*/ 144 h 440"/>
              <a:gd name="T12" fmla="*/ 699 w 1203"/>
              <a:gd name="T13" fmla="*/ 158 h 440"/>
              <a:gd name="T14" fmla="*/ 334 w 1203"/>
              <a:gd name="T15" fmla="*/ 158 h 440"/>
              <a:gd name="T16" fmla="*/ 309 w 1203"/>
              <a:gd name="T17" fmla="*/ 182 h 440"/>
              <a:gd name="T18" fmla="*/ 282 w 1203"/>
              <a:gd name="T19" fmla="*/ 160 h 440"/>
              <a:gd name="T20" fmla="*/ 56 w 1203"/>
              <a:gd name="T21" fmla="*/ 160 h 440"/>
              <a:gd name="T22" fmla="*/ 31 w 1203"/>
              <a:gd name="T23" fmla="*/ 185 h 440"/>
              <a:gd name="T24" fmla="*/ 698 w 1203"/>
              <a:gd name="T25" fmla="*/ 185 h 440"/>
              <a:gd name="T26" fmla="*/ 698 w 1203"/>
              <a:gd name="T27" fmla="*/ 198 h 440"/>
              <a:gd name="T28" fmla="*/ 18 w 1203"/>
              <a:gd name="T29" fmla="*/ 198 h 440"/>
              <a:gd name="T30" fmla="*/ 0 w 1203"/>
              <a:gd name="T31" fmla="*/ 217 h 440"/>
              <a:gd name="T32" fmla="*/ 0 w 1203"/>
              <a:gd name="T33" fmla="*/ 232 h 440"/>
              <a:gd name="T34" fmla="*/ 40 w 1203"/>
              <a:gd name="T35" fmla="*/ 272 h 440"/>
              <a:gd name="T36" fmla="*/ 86 w 1203"/>
              <a:gd name="T37" fmla="*/ 272 h 440"/>
              <a:gd name="T38" fmla="*/ 110 w 1203"/>
              <a:gd name="T39" fmla="*/ 247 h 440"/>
              <a:gd name="T40" fmla="*/ 142 w 1203"/>
              <a:gd name="T41" fmla="*/ 278 h 440"/>
              <a:gd name="T42" fmla="*/ 173 w 1203"/>
              <a:gd name="T43" fmla="*/ 278 h 440"/>
              <a:gd name="T44" fmla="*/ 188 w 1203"/>
              <a:gd name="T45" fmla="*/ 262 h 440"/>
              <a:gd name="T46" fmla="*/ 205 w 1203"/>
              <a:gd name="T47" fmla="*/ 278 h 440"/>
              <a:gd name="T48" fmla="*/ 247 w 1203"/>
              <a:gd name="T49" fmla="*/ 278 h 440"/>
              <a:gd name="T50" fmla="*/ 275 w 1203"/>
              <a:gd name="T51" fmla="*/ 244 h 440"/>
              <a:gd name="T52" fmla="*/ 300 w 1203"/>
              <a:gd name="T53" fmla="*/ 244 h 440"/>
              <a:gd name="T54" fmla="*/ 326 w 1203"/>
              <a:gd name="T55" fmla="*/ 282 h 440"/>
              <a:gd name="T56" fmla="*/ 699 w 1203"/>
              <a:gd name="T57" fmla="*/ 282 h 440"/>
              <a:gd name="T58" fmla="*/ 699 w 1203"/>
              <a:gd name="T59" fmla="*/ 295 h 440"/>
              <a:gd name="T60" fmla="*/ 740 w 1203"/>
              <a:gd name="T61" fmla="*/ 295 h 440"/>
              <a:gd name="T62" fmla="*/ 740 w 1203"/>
              <a:gd name="T63" fmla="*/ 314 h 440"/>
              <a:gd name="T64" fmla="*/ 784 w 1203"/>
              <a:gd name="T65" fmla="*/ 314 h 440"/>
              <a:gd name="T66" fmla="*/ 784 w 1203"/>
              <a:gd name="T67" fmla="*/ 314 h 440"/>
              <a:gd name="T68" fmla="*/ 983 w 1203"/>
              <a:gd name="T69" fmla="*/ 440 h 440"/>
              <a:gd name="T70" fmla="*/ 1203 w 1203"/>
              <a:gd name="T71" fmla="*/ 220 h 440"/>
              <a:gd name="T72" fmla="*/ 983 w 1203"/>
              <a:gd name="T73" fmla="*/ 0 h 440"/>
              <a:gd name="T74" fmla="*/ 1104 w 1203"/>
              <a:gd name="T75" fmla="*/ 269 h 440"/>
              <a:gd name="T76" fmla="*/ 1055 w 1203"/>
              <a:gd name="T77" fmla="*/ 220 h 440"/>
              <a:gd name="T78" fmla="*/ 1104 w 1203"/>
              <a:gd name="T79" fmla="*/ 171 h 440"/>
              <a:gd name="T80" fmla="*/ 1154 w 1203"/>
              <a:gd name="T81" fmla="*/ 220 h 440"/>
              <a:gd name="T82" fmla="*/ 1104 w 1203"/>
              <a:gd name="T83" fmla="*/ 26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3" h="440">
                <a:moveTo>
                  <a:pt x="983" y="0"/>
                </a:moveTo>
                <a:cubicBezTo>
                  <a:pt x="895" y="0"/>
                  <a:pt x="819" y="51"/>
                  <a:pt x="784" y="125"/>
                </a:cubicBezTo>
                <a:cubicBezTo>
                  <a:pt x="784" y="125"/>
                  <a:pt x="784" y="125"/>
                  <a:pt x="784" y="125"/>
                </a:cubicBezTo>
                <a:cubicBezTo>
                  <a:pt x="740" y="125"/>
                  <a:pt x="740" y="125"/>
                  <a:pt x="740" y="125"/>
                </a:cubicBezTo>
                <a:cubicBezTo>
                  <a:pt x="740" y="144"/>
                  <a:pt x="740" y="144"/>
                  <a:pt x="740" y="144"/>
                </a:cubicBezTo>
                <a:cubicBezTo>
                  <a:pt x="699" y="144"/>
                  <a:pt x="699" y="144"/>
                  <a:pt x="699" y="144"/>
                </a:cubicBezTo>
                <a:cubicBezTo>
                  <a:pt x="699" y="158"/>
                  <a:pt x="699" y="158"/>
                  <a:pt x="699" y="158"/>
                </a:cubicBezTo>
                <a:cubicBezTo>
                  <a:pt x="334" y="158"/>
                  <a:pt x="334" y="158"/>
                  <a:pt x="334" y="158"/>
                </a:cubicBezTo>
                <a:cubicBezTo>
                  <a:pt x="309" y="182"/>
                  <a:pt x="309" y="182"/>
                  <a:pt x="309" y="182"/>
                </a:cubicBezTo>
                <a:cubicBezTo>
                  <a:pt x="282" y="160"/>
                  <a:pt x="282" y="160"/>
                  <a:pt x="282" y="160"/>
                </a:cubicBezTo>
                <a:cubicBezTo>
                  <a:pt x="56" y="160"/>
                  <a:pt x="56" y="160"/>
                  <a:pt x="56" y="160"/>
                </a:cubicBezTo>
                <a:cubicBezTo>
                  <a:pt x="31" y="185"/>
                  <a:pt x="31" y="185"/>
                  <a:pt x="31" y="185"/>
                </a:cubicBezTo>
                <a:cubicBezTo>
                  <a:pt x="698" y="185"/>
                  <a:pt x="698" y="185"/>
                  <a:pt x="698" y="185"/>
                </a:cubicBezTo>
                <a:cubicBezTo>
                  <a:pt x="698" y="198"/>
                  <a:pt x="698" y="198"/>
                  <a:pt x="698" y="198"/>
                </a:cubicBezTo>
                <a:cubicBezTo>
                  <a:pt x="18" y="198"/>
                  <a:pt x="18" y="198"/>
                  <a:pt x="18" y="198"/>
                </a:cubicBezTo>
                <a:cubicBezTo>
                  <a:pt x="0" y="217"/>
                  <a:pt x="0" y="217"/>
                  <a:pt x="0" y="217"/>
                </a:cubicBezTo>
                <a:cubicBezTo>
                  <a:pt x="0" y="232"/>
                  <a:pt x="0" y="232"/>
                  <a:pt x="0" y="232"/>
                </a:cubicBezTo>
                <a:cubicBezTo>
                  <a:pt x="40" y="272"/>
                  <a:pt x="40" y="272"/>
                  <a:pt x="40" y="272"/>
                </a:cubicBezTo>
                <a:cubicBezTo>
                  <a:pt x="86" y="272"/>
                  <a:pt x="86" y="272"/>
                  <a:pt x="86" y="272"/>
                </a:cubicBezTo>
                <a:cubicBezTo>
                  <a:pt x="110" y="247"/>
                  <a:pt x="110" y="247"/>
                  <a:pt x="110" y="247"/>
                </a:cubicBezTo>
                <a:cubicBezTo>
                  <a:pt x="142" y="278"/>
                  <a:pt x="142" y="278"/>
                  <a:pt x="142" y="278"/>
                </a:cubicBezTo>
                <a:cubicBezTo>
                  <a:pt x="173" y="278"/>
                  <a:pt x="173" y="278"/>
                  <a:pt x="173" y="278"/>
                </a:cubicBezTo>
                <a:cubicBezTo>
                  <a:pt x="188" y="262"/>
                  <a:pt x="188" y="262"/>
                  <a:pt x="188" y="262"/>
                </a:cubicBezTo>
                <a:cubicBezTo>
                  <a:pt x="205" y="278"/>
                  <a:pt x="205" y="278"/>
                  <a:pt x="205" y="278"/>
                </a:cubicBezTo>
                <a:cubicBezTo>
                  <a:pt x="247" y="278"/>
                  <a:pt x="247" y="278"/>
                  <a:pt x="247" y="278"/>
                </a:cubicBezTo>
                <a:cubicBezTo>
                  <a:pt x="275" y="244"/>
                  <a:pt x="275" y="244"/>
                  <a:pt x="275" y="244"/>
                </a:cubicBezTo>
                <a:cubicBezTo>
                  <a:pt x="300" y="244"/>
                  <a:pt x="300" y="244"/>
                  <a:pt x="300" y="244"/>
                </a:cubicBezTo>
                <a:cubicBezTo>
                  <a:pt x="326" y="282"/>
                  <a:pt x="326" y="282"/>
                  <a:pt x="326" y="282"/>
                </a:cubicBezTo>
                <a:cubicBezTo>
                  <a:pt x="699" y="282"/>
                  <a:pt x="699" y="282"/>
                  <a:pt x="699" y="282"/>
                </a:cubicBezTo>
                <a:cubicBezTo>
                  <a:pt x="699" y="295"/>
                  <a:pt x="699" y="295"/>
                  <a:pt x="699" y="295"/>
                </a:cubicBezTo>
                <a:cubicBezTo>
                  <a:pt x="740" y="295"/>
                  <a:pt x="740" y="295"/>
                  <a:pt x="740" y="295"/>
                </a:cubicBezTo>
                <a:cubicBezTo>
                  <a:pt x="740" y="314"/>
                  <a:pt x="740" y="314"/>
                  <a:pt x="740" y="314"/>
                </a:cubicBezTo>
                <a:cubicBezTo>
                  <a:pt x="784" y="314"/>
                  <a:pt x="784" y="314"/>
                  <a:pt x="784" y="314"/>
                </a:cubicBezTo>
                <a:cubicBezTo>
                  <a:pt x="784" y="314"/>
                  <a:pt x="784" y="314"/>
                  <a:pt x="784" y="314"/>
                </a:cubicBezTo>
                <a:cubicBezTo>
                  <a:pt x="819" y="389"/>
                  <a:pt x="895" y="440"/>
                  <a:pt x="983" y="440"/>
                </a:cubicBezTo>
                <a:cubicBezTo>
                  <a:pt x="1104" y="440"/>
                  <a:pt x="1203" y="341"/>
                  <a:pt x="1203" y="220"/>
                </a:cubicBezTo>
                <a:cubicBezTo>
                  <a:pt x="1203" y="98"/>
                  <a:pt x="1104" y="0"/>
                  <a:pt x="983" y="0"/>
                </a:cubicBezTo>
                <a:close/>
                <a:moveTo>
                  <a:pt x="1104" y="269"/>
                </a:moveTo>
                <a:cubicBezTo>
                  <a:pt x="1077" y="269"/>
                  <a:pt x="1055" y="247"/>
                  <a:pt x="1055" y="220"/>
                </a:cubicBezTo>
                <a:cubicBezTo>
                  <a:pt x="1055" y="193"/>
                  <a:pt x="1077" y="171"/>
                  <a:pt x="1104" y="171"/>
                </a:cubicBezTo>
                <a:cubicBezTo>
                  <a:pt x="1131" y="171"/>
                  <a:pt x="1154" y="193"/>
                  <a:pt x="1154" y="220"/>
                </a:cubicBezTo>
                <a:cubicBezTo>
                  <a:pt x="1154" y="247"/>
                  <a:pt x="1131" y="269"/>
                  <a:pt x="1104" y="269"/>
                </a:cubicBezTo>
                <a:close/>
              </a:path>
            </a:pathLst>
          </a:custGeom>
          <a:solidFill>
            <a:srgbClr val="3BA04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6"/>
          <p:cNvSpPr/>
          <p:nvPr/>
        </p:nvSpPr>
        <p:spPr bwMode="auto">
          <a:xfrm>
            <a:off x="5368874" y="2767805"/>
            <a:ext cx="12896" cy="15475"/>
          </a:xfrm>
          <a:custGeom>
            <a:avLst/>
            <a:gdLst>
              <a:gd name="T0" fmla="*/ 0 w 4"/>
              <a:gd name="T1" fmla="*/ 5 h 5"/>
              <a:gd name="T2" fmla="*/ 1 w 4"/>
              <a:gd name="T3" fmla="*/ 5 h 5"/>
              <a:gd name="T4" fmla="*/ 4 w 4"/>
              <a:gd name="T5" fmla="*/ 0 h 5"/>
              <a:gd name="T6" fmla="*/ 3 w 4"/>
              <a:gd name="T7" fmla="*/ 2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5"/>
                  <a:pt x="0" y="5"/>
                  <a:pt x="1" y="5"/>
                </a:cubicBezTo>
                <a:cubicBezTo>
                  <a:pt x="3" y="4"/>
                  <a:pt x="4" y="2"/>
                  <a:pt x="4" y="0"/>
                </a:cubicBezTo>
                <a:cubicBezTo>
                  <a:pt x="3" y="1"/>
                  <a:pt x="3" y="1"/>
                  <a:pt x="3" y="2"/>
                </a:cubicBezTo>
                <a:cubicBezTo>
                  <a:pt x="2" y="4"/>
                  <a:pt x="1" y="5"/>
                  <a:pt x="0" y="5"/>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7"/>
          <p:cNvSpPr/>
          <p:nvPr/>
        </p:nvSpPr>
        <p:spPr bwMode="auto">
          <a:xfrm>
            <a:off x="5546839" y="3473218"/>
            <a:ext cx="25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8"/>
          <p:cNvSpPr/>
          <p:nvPr/>
        </p:nvSpPr>
        <p:spPr bwMode="auto">
          <a:xfrm>
            <a:off x="5549418" y="3462901"/>
            <a:ext cx="16764" cy="10317"/>
          </a:xfrm>
          <a:custGeom>
            <a:avLst/>
            <a:gdLst>
              <a:gd name="T0" fmla="*/ 0 w 5"/>
              <a:gd name="T1" fmla="*/ 3 h 3"/>
              <a:gd name="T2" fmla="*/ 1 w 5"/>
              <a:gd name="T3" fmla="*/ 3 h 3"/>
              <a:gd name="T4" fmla="*/ 5 w 5"/>
              <a:gd name="T5" fmla="*/ 0 h 3"/>
              <a:gd name="T6" fmla="*/ 4 w 5"/>
              <a:gd name="T7" fmla="*/ 1 h 3"/>
              <a:gd name="T8" fmla="*/ 0 w 5"/>
              <a:gd name="T9" fmla="*/ 3 h 3"/>
            </a:gdLst>
            <a:ahLst/>
            <a:cxnLst>
              <a:cxn ang="0">
                <a:pos x="T0" y="T1"/>
              </a:cxn>
              <a:cxn ang="0">
                <a:pos x="T2" y="T3"/>
              </a:cxn>
              <a:cxn ang="0">
                <a:pos x="T4" y="T5"/>
              </a:cxn>
              <a:cxn ang="0">
                <a:pos x="T6" y="T7"/>
              </a:cxn>
              <a:cxn ang="0">
                <a:pos x="T8" y="T9"/>
              </a:cxn>
            </a:cxnLst>
            <a:rect l="0" t="0" r="r" b="b"/>
            <a:pathLst>
              <a:path w="5" h="3">
                <a:moveTo>
                  <a:pt x="0" y="3"/>
                </a:moveTo>
                <a:cubicBezTo>
                  <a:pt x="0" y="3"/>
                  <a:pt x="0" y="3"/>
                  <a:pt x="1" y="3"/>
                </a:cubicBezTo>
                <a:cubicBezTo>
                  <a:pt x="3" y="3"/>
                  <a:pt x="5" y="2"/>
                  <a:pt x="5" y="0"/>
                </a:cubicBezTo>
                <a:cubicBezTo>
                  <a:pt x="5" y="0"/>
                  <a:pt x="4" y="1"/>
                  <a:pt x="4" y="1"/>
                </a:cubicBezTo>
                <a:cubicBezTo>
                  <a:pt x="3" y="3"/>
                  <a:pt x="1" y="3"/>
                  <a:pt x="0" y="3"/>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9"/>
          <p:cNvSpPr/>
          <p:nvPr/>
        </p:nvSpPr>
        <p:spPr bwMode="auto">
          <a:xfrm>
            <a:off x="5340503" y="4056118"/>
            <a:ext cx="3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0"/>
          <p:cNvSpPr/>
          <p:nvPr/>
        </p:nvSpPr>
        <p:spPr bwMode="auto">
          <a:xfrm>
            <a:off x="5344371" y="4053539"/>
            <a:ext cx="18054" cy="6448"/>
          </a:xfrm>
          <a:custGeom>
            <a:avLst/>
            <a:gdLst>
              <a:gd name="T0" fmla="*/ 0 w 6"/>
              <a:gd name="T1" fmla="*/ 1 h 2"/>
              <a:gd name="T2" fmla="*/ 0 w 6"/>
              <a:gd name="T3" fmla="*/ 1 h 2"/>
              <a:gd name="T4" fmla="*/ 6 w 6"/>
              <a:gd name="T5" fmla="*/ 0 h 2"/>
              <a:gd name="T6" fmla="*/ 4 w 6"/>
              <a:gd name="T7" fmla="*/ 1 h 2"/>
              <a:gd name="T8" fmla="*/ 0 w 6"/>
              <a:gd name="T9" fmla="*/ 1 h 2"/>
            </a:gdLst>
            <a:ahLst/>
            <a:cxnLst>
              <a:cxn ang="0">
                <a:pos x="T0" y="T1"/>
              </a:cxn>
              <a:cxn ang="0">
                <a:pos x="T2" y="T3"/>
              </a:cxn>
              <a:cxn ang="0">
                <a:pos x="T4" y="T5"/>
              </a:cxn>
              <a:cxn ang="0">
                <a:pos x="T6" y="T7"/>
              </a:cxn>
              <a:cxn ang="0">
                <a:pos x="T8" y="T9"/>
              </a:cxn>
            </a:cxnLst>
            <a:rect l="0" t="0" r="r" b="b"/>
            <a:pathLst>
              <a:path w="6" h="2">
                <a:moveTo>
                  <a:pt x="0" y="1"/>
                </a:moveTo>
                <a:cubicBezTo>
                  <a:pt x="0" y="1"/>
                  <a:pt x="0" y="1"/>
                  <a:pt x="0" y="1"/>
                </a:cubicBezTo>
                <a:cubicBezTo>
                  <a:pt x="2" y="2"/>
                  <a:pt x="4" y="1"/>
                  <a:pt x="6" y="0"/>
                </a:cubicBezTo>
                <a:cubicBezTo>
                  <a:pt x="5" y="0"/>
                  <a:pt x="5" y="0"/>
                  <a:pt x="4" y="1"/>
                </a:cubicBezTo>
                <a:cubicBezTo>
                  <a:pt x="2" y="1"/>
                  <a:pt x="1" y="1"/>
                  <a:pt x="0" y="1"/>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1"/>
          <p:cNvSpPr/>
          <p:nvPr/>
        </p:nvSpPr>
        <p:spPr bwMode="auto">
          <a:xfrm>
            <a:off x="4284318" y="3421634"/>
            <a:ext cx="6448"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1" y="0"/>
                  <a:pt x="0" y="0"/>
                </a:cubicBezTo>
                <a:cubicBezTo>
                  <a:pt x="0" y="0"/>
                  <a:pt x="0" y="0"/>
                  <a:pt x="0"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2"/>
          <p:cNvSpPr/>
          <p:nvPr/>
        </p:nvSpPr>
        <p:spPr bwMode="auto">
          <a:xfrm flipH="1">
            <a:off x="4049610" y="3199822"/>
            <a:ext cx="0" cy="6448"/>
          </a:xfrm>
          <a:custGeom>
            <a:avLst/>
            <a:gdLst>
              <a:gd name="T0" fmla="*/ 2 h 2"/>
              <a:gd name="T1" fmla="*/ 2 h 2"/>
            </a:gdLst>
            <a:ahLst/>
            <a:cxnLst>
              <a:cxn ang="0">
                <a:pos x="0" y="T0"/>
              </a:cxn>
              <a:cxn ang="0">
                <a:pos x="0" y="T1"/>
              </a:cxn>
            </a:cxnLst>
            <a:rect l="0" t="0" r="r" b="b"/>
            <a:pathLst>
              <a:path h="2">
                <a:moveTo>
                  <a:pt x="0" y="2"/>
                </a:moveTo>
                <a:cubicBezTo>
                  <a:pt x="0" y="0"/>
                  <a:pt x="0" y="2"/>
                  <a:pt x="0" y="2"/>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3"/>
          <p:cNvSpPr/>
          <p:nvPr/>
        </p:nvSpPr>
        <p:spPr bwMode="auto">
          <a:xfrm>
            <a:off x="4094747" y="3260433"/>
            <a:ext cx="16764" cy="6448"/>
          </a:xfrm>
          <a:custGeom>
            <a:avLst/>
            <a:gdLst>
              <a:gd name="T0" fmla="*/ 5 w 5"/>
              <a:gd name="T1" fmla="*/ 1 h 2"/>
              <a:gd name="T2" fmla="*/ 5 w 5"/>
              <a:gd name="T3" fmla="*/ 0 h 2"/>
              <a:gd name="T4" fmla="*/ 0 w 5"/>
              <a:gd name="T5" fmla="*/ 2 h 2"/>
              <a:gd name="T6" fmla="*/ 5 w 5"/>
              <a:gd name="T7" fmla="*/ 1 h 2"/>
            </a:gdLst>
            <a:ahLst/>
            <a:cxnLst>
              <a:cxn ang="0">
                <a:pos x="T0" y="T1"/>
              </a:cxn>
              <a:cxn ang="0">
                <a:pos x="T2" y="T3"/>
              </a:cxn>
              <a:cxn ang="0">
                <a:pos x="T4" y="T5"/>
              </a:cxn>
              <a:cxn ang="0">
                <a:pos x="T6" y="T7"/>
              </a:cxn>
            </a:cxnLst>
            <a:rect l="0" t="0" r="r" b="b"/>
            <a:pathLst>
              <a:path w="5" h="2">
                <a:moveTo>
                  <a:pt x="5" y="1"/>
                </a:moveTo>
                <a:cubicBezTo>
                  <a:pt x="5" y="1"/>
                  <a:pt x="5" y="0"/>
                  <a:pt x="5" y="0"/>
                </a:cubicBezTo>
                <a:cubicBezTo>
                  <a:pt x="3" y="1"/>
                  <a:pt x="1" y="1"/>
                  <a:pt x="0" y="2"/>
                </a:cubicBezTo>
                <a:cubicBezTo>
                  <a:pt x="2" y="2"/>
                  <a:pt x="4" y="2"/>
                  <a:pt x="5" y="1"/>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4"/>
          <p:cNvSpPr/>
          <p:nvPr/>
        </p:nvSpPr>
        <p:spPr bwMode="auto">
          <a:xfrm>
            <a:off x="4094747" y="3428081"/>
            <a:ext cx="3868" cy="257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5"/>
          <p:cNvSpPr/>
          <p:nvPr/>
        </p:nvSpPr>
        <p:spPr bwMode="auto">
          <a:xfrm>
            <a:off x="4111511" y="3257854"/>
            <a:ext cx="24502" cy="5158"/>
          </a:xfrm>
          <a:custGeom>
            <a:avLst/>
            <a:gdLst>
              <a:gd name="T0" fmla="*/ 3 w 8"/>
              <a:gd name="T1" fmla="*/ 1 h 2"/>
              <a:gd name="T2" fmla="*/ 8 w 8"/>
              <a:gd name="T3" fmla="*/ 0 h 2"/>
              <a:gd name="T4" fmla="*/ 0 w 8"/>
              <a:gd name="T5" fmla="*/ 1 h 2"/>
              <a:gd name="T6" fmla="*/ 0 w 8"/>
              <a:gd name="T7" fmla="*/ 2 h 2"/>
              <a:gd name="T8" fmla="*/ 3 w 8"/>
              <a:gd name="T9" fmla="*/ 1 h 2"/>
            </a:gdLst>
            <a:ahLst/>
            <a:cxnLst>
              <a:cxn ang="0">
                <a:pos x="T0" y="T1"/>
              </a:cxn>
              <a:cxn ang="0">
                <a:pos x="T2" y="T3"/>
              </a:cxn>
              <a:cxn ang="0">
                <a:pos x="T4" y="T5"/>
              </a:cxn>
              <a:cxn ang="0">
                <a:pos x="T6" y="T7"/>
              </a:cxn>
              <a:cxn ang="0">
                <a:pos x="T8" y="T9"/>
              </a:cxn>
            </a:cxnLst>
            <a:rect l="0" t="0" r="r" b="b"/>
            <a:pathLst>
              <a:path w="8" h="2">
                <a:moveTo>
                  <a:pt x="3" y="1"/>
                </a:moveTo>
                <a:cubicBezTo>
                  <a:pt x="5" y="1"/>
                  <a:pt x="6" y="0"/>
                  <a:pt x="8" y="0"/>
                </a:cubicBezTo>
                <a:cubicBezTo>
                  <a:pt x="5" y="0"/>
                  <a:pt x="2" y="1"/>
                  <a:pt x="0" y="1"/>
                </a:cubicBezTo>
                <a:cubicBezTo>
                  <a:pt x="0" y="1"/>
                  <a:pt x="0" y="2"/>
                  <a:pt x="0" y="2"/>
                </a:cubicBezTo>
                <a:cubicBezTo>
                  <a:pt x="1" y="2"/>
                  <a:pt x="3" y="2"/>
                  <a:pt x="3"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6" name="Line 17"/>
          <p:cNvSpPr>
            <a:spLocks noChangeShapeType="1"/>
          </p:cNvSpPr>
          <p:nvPr/>
        </p:nvSpPr>
        <p:spPr bwMode="auto">
          <a:xfrm flipH="1">
            <a:off x="4841426" y="43630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Line 18"/>
          <p:cNvSpPr>
            <a:spLocks noChangeShapeType="1"/>
          </p:cNvSpPr>
          <p:nvPr/>
        </p:nvSpPr>
        <p:spPr bwMode="auto">
          <a:xfrm flipH="1">
            <a:off x="4841426" y="43630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27"/>
          <p:cNvSpPr/>
          <p:nvPr/>
        </p:nvSpPr>
        <p:spPr bwMode="auto">
          <a:xfrm>
            <a:off x="5346950" y="4059986"/>
            <a:ext cx="2579"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3995420" y="2004060"/>
            <a:ext cx="2847975" cy="1271905"/>
            <a:chOff x="6292" y="3156"/>
            <a:chExt cx="4485" cy="2003"/>
          </a:xfrm>
          <a:solidFill>
            <a:srgbClr val="3BA04C"/>
          </a:solidFill>
        </p:grpSpPr>
        <p:sp>
          <p:nvSpPr>
            <p:cNvPr id="24" name="Freeform 24"/>
            <p:cNvSpPr>
              <a:spLocks noEditPoints="1"/>
            </p:cNvSpPr>
            <p:nvPr/>
          </p:nvSpPr>
          <p:spPr bwMode="auto">
            <a:xfrm>
              <a:off x="8081" y="3156"/>
              <a:ext cx="2697" cy="1639"/>
            </a:xfrm>
            <a:custGeom>
              <a:avLst/>
              <a:gdLst>
                <a:gd name="T0" fmla="*/ 3 w 532"/>
                <a:gd name="T1" fmla="*/ 173 h 323"/>
                <a:gd name="T2" fmla="*/ 47 w 532"/>
                <a:gd name="T3" fmla="*/ 307 h 323"/>
                <a:gd name="T4" fmla="*/ 72 w 532"/>
                <a:gd name="T5" fmla="*/ 320 h 323"/>
                <a:gd name="T6" fmla="*/ 516 w 532"/>
                <a:gd name="T7" fmla="*/ 175 h 323"/>
                <a:gd name="T8" fmla="*/ 529 w 532"/>
                <a:gd name="T9" fmla="*/ 150 h 323"/>
                <a:gd name="T10" fmla="*/ 485 w 532"/>
                <a:gd name="T11" fmla="*/ 16 h 323"/>
                <a:gd name="T12" fmla="*/ 460 w 532"/>
                <a:gd name="T13" fmla="*/ 3 h 323"/>
                <a:gd name="T14" fmla="*/ 16 w 532"/>
                <a:gd name="T15" fmla="*/ 149 h 323"/>
                <a:gd name="T16" fmla="*/ 3 w 532"/>
                <a:gd name="T17" fmla="*/ 173 h 323"/>
                <a:gd name="T18" fmla="*/ 106 w 532"/>
                <a:gd name="T19" fmla="*/ 214 h 323"/>
                <a:gd name="T20" fmla="*/ 87 w 532"/>
                <a:gd name="T21" fmla="*/ 252 h 323"/>
                <a:gd name="T22" fmla="*/ 49 w 532"/>
                <a:gd name="T23" fmla="*/ 233 h 323"/>
                <a:gd name="T24" fmla="*/ 68 w 532"/>
                <a:gd name="T25" fmla="*/ 195 h 323"/>
                <a:gd name="T26" fmla="*/ 106 w 532"/>
                <a:gd name="T27" fmla="*/ 21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323">
                  <a:moveTo>
                    <a:pt x="3" y="173"/>
                  </a:moveTo>
                  <a:cubicBezTo>
                    <a:pt x="47" y="307"/>
                    <a:pt x="47" y="307"/>
                    <a:pt x="47" y="307"/>
                  </a:cubicBezTo>
                  <a:cubicBezTo>
                    <a:pt x="50" y="318"/>
                    <a:pt x="61" y="323"/>
                    <a:pt x="72" y="320"/>
                  </a:cubicBezTo>
                  <a:cubicBezTo>
                    <a:pt x="516" y="175"/>
                    <a:pt x="516" y="175"/>
                    <a:pt x="516" y="175"/>
                  </a:cubicBezTo>
                  <a:cubicBezTo>
                    <a:pt x="526" y="171"/>
                    <a:pt x="532" y="160"/>
                    <a:pt x="529" y="150"/>
                  </a:cubicBezTo>
                  <a:cubicBezTo>
                    <a:pt x="485" y="16"/>
                    <a:pt x="485" y="16"/>
                    <a:pt x="485" y="16"/>
                  </a:cubicBezTo>
                  <a:cubicBezTo>
                    <a:pt x="481" y="6"/>
                    <a:pt x="470" y="0"/>
                    <a:pt x="460" y="3"/>
                  </a:cubicBezTo>
                  <a:cubicBezTo>
                    <a:pt x="16" y="149"/>
                    <a:pt x="16" y="149"/>
                    <a:pt x="16" y="149"/>
                  </a:cubicBezTo>
                  <a:cubicBezTo>
                    <a:pt x="5" y="152"/>
                    <a:pt x="0" y="163"/>
                    <a:pt x="3" y="173"/>
                  </a:cubicBezTo>
                  <a:close/>
                  <a:moveTo>
                    <a:pt x="106" y="214"/>
                  </a:moveTo>
                  <a:cubicBezTo>
                    <a:pt x="111" y="230"/>
                    <a:pt x="102" y="246"/>
                    <a:pt x="87" y="252"/>
                  </a:cubicBezTo>
                  <a:cubicBezTo>
                    <a:pt x="71" y="257"/>
                    <a:pt x="54" y="248"/>
                    <a:pt x="49" y="233"/>
                  </a:cubicBezTo>
                  <a:cubicBezTo>
                    <a:pt x="44" y="217"/>
                    <a:pt x="53" y="200"/>
                    <a:pt x="68" y="195"/>
                  </a:cubicBezTo>
                  <a:cubicBezTo>
                    <a:pt x="84" y="190"/>
                    <a:pt x="101" y="198"/>
                    <a:pt x="106" y="214"/>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32"/>
            <p:cNvGrpSpPr/>
            <p:nvPr/>
          </p:nvGrpSpPr>
          <p:grpSpPr>
            <a:xfrm>
              <a:off x="6292" y="4125"/>
              <a:ext cx="2203" cy="1034"/>
              <a:chOff x="6623050" y="2611438"/>
              <a:chExt cx="1722437" cy="808037"/>
            </a:xfrm>
            <a:grpFill/>
          </p:grpSpPr>
          <p:sp>
            <p:nvSpPr>
              <p:cNvPr id="30" name="Freeform 28"/>
              <p:cNvSpPr/>
              <p:nvPr/>
            </p:nvSpPr>
            <p:spPr bwMode="auto">
              <a:xfrm>
                <a:off x="6951663" y="2801938"/>
                <a:ext cx="1196975" cy="534987"/>
              </a:xfrm>
              <a:custGeom>
                <a:avLst/>
                <a:gdLst>
                  <a:gd name="T0" fmla="*/ 301 w 302"/>
                  <a:gd name="T1" fmla="*/ 20 h 135"/>
                  <a:gd name="T2" fmla="*/ 295 w 302"/>
                  <a:gd name="T3" fmla="*/ 2 h 135"/>
                  <a:gd name="T4" fmla="*/ 66 w 302"/>
                  <a:gd name="T5" fmla="*/ 90 h 135"/>
                  <a:gd name="T6" fmla="*/ 0 w 302"/>
                  <a:gd name="T7" fmla="*/ 116 h 135"/>
                  <a:gd name="T8" fmla="*/ 5 w 302"/>
                  <a:gd name="T9" fmla="*/ 135 h 135"/>
                  <a:gd name="T10" fmla="*/ 171 w 302"/>
                  <a:gd name="T11" fmla="*/ 71 h 135"/>
                  <a:gd name="T12" fmla="*/ 301 w 302"/>
                  <a:gd name="T13" fmla="*/ 20 h 135"/>
                </a:gdLst>
                <a:ahLst/>
                <a:cxnLst>
                  <a:cxn ang="0">
                    <a:pos x="T0" y="T1"/>
                  </a:cxn>
                  <a:cxn ang="0">
                    <a:pos x="T2" y="T3"/>
                  </a:cxn>
                  <a:cxn ang="0">
                    <a:pos x="T4" y="T5"/>
                  </a:cxn>
                  <a:cxn ang="0">
                    <a:pos x="T6" y="T7"/>
                  </a:cxn>
                  <a:cxn ang="0">
                    <a:pos x="T8" y="T9"/>
                  </a:cxn>
                  <a:cxn ang="0">
                    <a:pos x="T10" y="T11"/>
                  </a:cxn>
                  <a:cxn ang="0">
                    <a:pos x="T12" y="T13"/>
                  </a:cxn>
                </a:cxnLst>
                <a:rect l="0" t="0" r="r" b="b"/>
                <a:pathLst>
                  <a:path w="302" h="135">
                    <a:moveTo>
                      <a:pt x="301" y="20"/>
                    </a:moveTo>
                    <a:cubicBezTo>
                      <a:pt x="295" y="2"/>
                      <a:pt x="295" y="2"/>
                      <a:pt x="295" y="2"/>
                    </a:cubicBezTo>
                    <a:cubicBezTo>
                      <a:pt x="298" y="0"/>
                      <a:pt x="146" y="60"/>
                      <a:pt x="66" y="90"/>
                    </a:cubicBezTo>
                    <a:cubicBezTo>
                      <a:pt x="45" y="99"/>
                      <a:pt x="23" y="108"/>
                      <a:pt x="0" y="116"/>
                    </a:cubicBezTo>
                    <a:cubicBezTo>
                      <a:pt x="2" y="122"/>
                      <a:pt x="4" y="129"/>
                      <a:pt x="5" y="135"/>
                    </a:cubicBezTo>
                    <a:cubicBezTo>
                      <a:pt x="61" y="115"/>
                      <a:pt x="116" y="92"/>
                      <a:pt x="171" y="71"/>
                    </a:cubicBezTo>
                    <a:cubicBezTo>
                      <a:pt x="216" y="54"/>
                      <a:pt x="302" y="19"/>
                      <a:pt x="30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29"/>
              <p:cNvSpPr/>
              <p:nvPr/>
            </p:nvSpPr>
            <p:spPr bwMode="auto">
              <a:xfrm>
                <a:off x="6623050" y="2611438"/>
                <a:ext cx="1722437" cy="808037"/>
              </a:xfrm>
              <a:custGeom>
                <a:avLst/>
                <a:gdLst>
                  <a:gd name="T0" fmla="*/ 421 w 435"/>
                  <a:gd name="T1" fmla="*/ 11 h 204"/>
                  <a:gd name="T2" fmla="*/ 357 w 435"/>
                  <a:gd name="T3" fmla="*/ 22 h 204"/>
                  <a:gd name="T4" fmla="*/ 183 w 435"/>
                  <a:gd name="T5" fmla="*/ 88 h 204"/>
                  <a:gd name="T6" fmla="*/ 22 w 435"/>
                  <a:gd name="T7" fmla="*/ 156 h 204"/>
                  <a:gd name="T8" fmla="*/ 3 w 435"/>
                  <a:gd name="T9" fmla="*/ 186 h 204"/>
                  <a:gd name="T10" fmla="*/ 39 w 435"/>
                  <a:gd name="T11" fmla="*/ 199 h 204"/>
                  <a:gd name="T12" fmla="*/ 44 w 435"/>
                  <a:gd name="T13" fmla="*/ 198 h 204"/>
                  <a:gd name="T14" fmla="*/ 36 w 435"/>
                  <a:gd name="T15" fmla="*/ 199 h 204"/>
                  <a:gd name="T16" fmla="*/ 22 w 435"/>
                  <a:gd name="T17" fmla="*/ 184 h 204"/>
                  <a:gd name="T18" fmla="*/ 22 w 435"/>
                  <a:gd name="T19" fmla="*/ 184 h 204"/>
                  <a:gd name="T20" fmla="*/ 17 w 435"/>
                  <a:gd name="T21" fmla="*/ 184 h 204"/>
                  <a:gd name="T22" fmla="*/ 17 w 435"/>
                  <a:gd name="T23" fmla="*/ 182 h 204"/>
                  <a:gd name="T24" fmla="*/ 17 w 435"/>
                  <a:gd name="T25" fmla="*/ 182 h 204"/>
                  <a:gd name="T26" fmla="*/ 18 w 435"/>
                  <a:gd name="T27" fmla="*/ 181 h 204"/>
                  <a:gd name="T28" fmla="*/ 18 w 435"/>
                  <a:gd name="T29" fmla="*/ 181 h 204"/>
                  <a:gd name="T30" fmla="*/ 18 w 435"/>
                  <a:gd name="T31" fmla="*/ 181 h 204"/>
                  <a:gd name="T32" fmla="*/ 32 w 435"/>
                  <a:gd name="T33" fmla="*/ 173 h 204"/>
                  <a:gd name="T34" fmla="*/ 47 w 435"/>
                  <a:gd name="T35" fmla="*/ 165 h 204"/>
                  <a:gd name="T36" fmla="*/ 51 w 435"/>
                  <a:gd name="T37" fmla="*/ 163 h 204"/>
                  <a:gd name="T38" fmla="*/ 62 w 435"/>
                  <a:gd name="T39" fmla="*/ 158 h 204"/>
                  <a:gd name="T40" fmla="*/ 67 w 435"/>
                  <a:gd name="T41" fmla="*/ 156 h 204"/>
                  <a:gd name="T42" fmla="*/ 79 w 435"/>
                  <a:gd name="T43" fmla="*/ 151 h 204"/>
                  <a:gd name="T44" fmla="*/ 98 w 435"/>
                  <a:gd name="T45" fmla="*/ 143 h 204"/>
                  <a:gd name="T46" fmla="*/ 297 w 435"/>
                  <a:gd name="T47" fmla="*/ 64 h 204"/>
                  <a:gd name="T48" fmla="*/ 373 w 435"/>
                  <a:gd name="T49" fmla="*/ 36 h 204"/>
                  <a:gd name="T50" fmla="*/ 411 w 435"/>
                  <a:gd name="T51" fmla="*/ 25 h 204"/>
                  <a:gd name="T52" fmla="*/ 416 w 435"/>
                  <a:gd name="T53" fmla="*/ 35 h 204"/>
                  <a:gd name="T54" fmla="*/ 402 w 435"/>
                  <a:gd name="T55" fmla="*/ 40 h 204"/>
                  <a:gd name="T56" fmla="*/ 402 w 435"/>
                  <a:gd name="T57" fmla="*/ 42 h 204"/>
                  <a:gd name="T58" fmla="*/ 413 w 435"/>
                  <a:gd name="T59" fmla="*/ 57 h 204"/>
                  <a:gd name="T60" fmla="*/ 426 w 435"/>
                  <a:gd name="T61" fmla="*/ 51 h 204"/>
                  <a:gd name="T62" fmla="*/ 427 w 435"/>
                  <a:gd name="T63" fmla="*/ 51 h 204"/>
                  <a:gd name="T64" fmla="*/ 428 w 435"/>
                  <a:gd name="T65" fmla="*/ 51 h 204"/>
                  <a:gd name="T66" fmla="*/ 431 w 435"/>
                  <a:gd name="T67" fmla="*/ 46 h 204"/>
                  <a:gd name="T68" fmla="*/ 421 w 435"/>
                  <a:gd name="T69"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5" h="204">
                    <a:moveTo>
                      <a:pt x="421" y="11"/>
                    </a:moveTo>
                    <a:cubicBezTo>
                      <a:pt x="402" y="0"/>
                      <a:pt x="375" y="15"/>
                      <a:pt x="357" y="22"/>
                    </a:cubicBezTo>
                    <a:cubicBezTo>
                      <a:pt x="298" y="43"/>
                      <a:pt x="240" y="65"/>
                      <a:pt x="183" y="88"/>
                    </a:cubicBezTo>
                    <a:cubicBezTo>
                      <a:pt x="129" y="109"/>
                      <a:pt x="74" y="129"/>
                      <a:pt x="22" y="156"/>
                    </a:cubicBezTo>
                    <a:cubicBezTo>
                      <a:pt x="8" y="163"/>
                      <a:pt x="0" y="168"/>
                      <a:pt x="3" y="186"/>
                    </a:cubicBezTo>
                    <a:cubicBezTo>
                      <a:pt x="6" y="204"/>
                      <a:pt x="26" y="203"/>
                      <a:pt x="39" y="199"/>
                    </a:cubicBezTo>
                    <a:cubicBezTo>
                      <a:pt x="41" y="199"/>
                      <a:pt x="42" y="198"/>
                      <a:pt x="44" y="198"/>
                    </a:cubicBezTo>
                    <a:cubicBezTo>
                      <a:pt x="41" y="198"/>
                      <a:pt x="38" y="199"/>
                      <a:pt x="36" y="199"/>
                    </a:cubicBezTo>
                    <a:cubicBezTo>
                      <a:pt x="32" y="193"/>
                      <a:pt x="28" y="188"/>
                      <a:pt x="22" y="184"/>
                    </a:cubicBezTo>
                    <a:cubicBezTo>
                      <a:pt x="22" y="184"/>
                      <a:pt x="22" y="184"/>
                      <a:pt x="22" y="184"/>
                    </a:cubicBezTo>
                    <a:cubicBezTo>
                      <a:pt x="18" y="184"/>
                      <a:pt x="17" y="182"/>
                      <a:pt x="17" y="184"/>
                    </a:cubicBezTo>
                    <a:cubicBezTo>
                      <a:pt x="17" y="183"/>
                      <a:pt x="17" y="182"/>
                      <a:pt x="17" y="182"/>
                    </a:cubicBezTo>
                    <a:cubicBezTo>
                      <a:pt x="17" y="182"/>
                      <a:pt x="17" y="182"/>
                      <a:pt x="17" y="182"/>
                    </a:cubicBezTo>
                    <a:cubicBezTo>
                      <a:pt x="18" y="181"/>
                      <a:pt x="18" y="181"/>
                      <a:pt x="18" y="181"/>
                    </a:cubicBezTo>
                    <a:cubicBezTo>
                      <a:pt x="18" y="181"/>
                      <a:pt x="18" y="181"/>
                      <a:pt x="18" y="181"/>
                    </a:cubicBezTo>
                    <a:cubicBezTo>
                      <a:pt x="18" y="181"/>
                      <a:pt x="18" y="181"/>
                      <a:pt x="18" y="181"/>
                    </a:cubicBezTo>
                    <a:cubicBezTo>
                      <a:pt x="21" y="178"/>
                      <a:pt x="28" y="175"/>
                      <a:pt x="32" y="173"/>
                    </a:cubicBezTo>
                    <a:cubicBezTo>
                      <a:pt x="37" y="170"/>
                      <a:pt x="42" y="168"/>
                      <a:pt x="47" y="165"/>
                    </a:cubicBezTo>
                    <a:cubicBezTo>
                      <a:pt x="48" y="165"/>
                      <a:pt x="50" y="164"/>
                      <a:pt x="51" y="163"/>
                    </a:cubicBezTo>
                    <a:cubicBezTo>
                      <a:pt x="55" y="162"/>
                      <a:pt x="58" y="160"/>
                      <a:pt x="62" y="158"/>
                    </a:cubicBezTo>
                    <a:cubicBezTo>
                      <a:pt x="63" y="158"/>
                      <a:pt x="65" y="157"/>
                      <a:pt x="67" y="156"/>
                    </a:cubicBezTo>
                    <a:cubicBezTo>
                      <a:pt x="71" y="154"/>
                      <a:pt x="75" y="152"/>
                      <a:pt x="79" y="151"/>
                    </a:cubicBezTo>
                    <a:cubicBezTo>
                      <a:pt x="86" y="148"/>
                      <a:pt x="92" y="145"/>
                      <a:pt x="98" y="143"/>
                    </a:cubicBezTo>
                    <a:cubicBezTo>
                      <a:pt x="164" y="115"/>
                      <a:pt x="231" y="89"/>
                      <a:pt x="297" y="64"/>
                    </a:cubicBezTo>
                    <a:cubicBezTo>
                      <a:pt x="323" y="55"/>
                      <a:pt x="348" y="45"/>
                      <a:pt x="373" y="36"/>
                    </a:cubicBezTo>
                    <a:cubicBezTo>
                      <a:pt x="385" y="31"/>
                      <a:pt x="398" y="27"/>
                      <a:pt x="411" y="25"/>
                    </a:cubicBezTo>
                    <a:cubicBezTo>
                      <a:pt x="419" y="25"/>
                      <a:pt x="419" y="29"/>
                      <a:pt x="416" y="35"/>
                    </a:cubicBezTo>
                    <a:cubicBezTo>
                      <a:pt x="412" y="37"/>
                      <a:pt x="407" y="38"/>
                      <a:pt x="402" y="40"/>
                    </a:cubicBezTo>
                    <a:cubicBezTo>
                      <a:pt x="402" y="41"/>
                      <a:pt x="402" y="41"/>
                      <a:pt x="402" y="42"/>
                    </a:cubicBezTo>
                    <a:cubicBezTo>
                      <a:pt x="404" y="48"/>
                      <a:pt x="408" y="53"/>
                      <a:pt x="413" y="57"/>
                    </a:cubicBezTo>
                    <a:cubicBezTo>
                      <a:pt x="409" y="58"/>
                      <a:pt x="418" y="55"/>
                      <a:pt x="426" y="51"/>
                    </a:cubicBezTo>
                    <a:cubicBezTo>
                      <a:pt x="427" y="51"/>
                      <a:pt x="427" y="51"/>
                      <a:pt x="427" y="51"/>
                    </a:cubicBezTo>
                    <a:cubicBezTo>
                      <a:pt x="427" y="51"/>
                      <a:pt x="427" y="51"/>
                      <a:pt x="428" y="51"/>
                    </a:cubicBezTo>
                    <a:cubicBezTo>
                      <a:pt x="430" y="50"/>
                      <a:pt x="431" y="48"/>
                      <a:pt x="431" y="46"/>
                    </a:cubicBezTo>
                    <a:cubicBezTo>
                      <a:pt x="435" y="34"/>
                      <a:pt x="434" y="18"/>
                      <a:pt x="42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TextBox 12"/>
            <p:cNvSpPr txBox="1"/>
            <p:nvPr/>
          </p:nvSpPr>
          <p:spPr>
            <a:xfrm rot="20490134">
              <a:off x="8796" y="3634"/>
              <a:ext cx="1593" cy="533"/>
            </a:xfrm>
            <a:prstGeom prst="rect">
              <a:avLst/>
            </a:prstGeom>
            <a:grpFill/>
          </p:spPr>
          <p:txBody>
            <a:bodyPr wrap="none" rtlCol="0">
              <a:spAutoFit/>
            </a:bodyPr>
            <a:lstStyle/>
            <a:p>
              <a:r>
                <a:rPr lang="zh-CN" altLang="en-US" sz="1600" b="1">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endParaRPr lang="id-ID"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4023995" y="3115310"/>
            <a:ext cx="3005455" cy="617220"/>
            <a:chOff x="6337" y="4906"/>
            <a:chExt cx="4733" cy="972"/>
          </a:xfrm>
          <a:solidFill>
            <a:srgbClr val="3BA04C"/>
          </a:solidFill>
        </p:grpSpPr>
        <p:sp>
          <p:nvSpPr>
            <p:cNvPr id="22" name="Freeform 22"/>
            <p:cNvSpPr>
              <a:spLocks noEditPoints="1"/>
            </p:cNvSpPr>
            <p:nvPr/>
          </p:nvSpPr>
          <p:spPr bwMode="auto">
            <a:xfrm>
              <a:off x="8486" y="4906"/>
              <a:ext cx="2585" cy="973"/>
            </a:xfrm>
            <a:custGeom>
              <a:avLst/>
              <a:gdLst>
                <a:gd name="T0" fmla="*/ 4 w 510"/>
                <a:gd name="T1" fmla="*/ 19 h 192"/>
                <a:gd name="T2" fmla="*/ 0 w 510"/>
                <a:gd name="T3" fmla="*/ 160 h 192"/>
                <a:gd name="T4" fmla="*/ 19 w 510"/>
                <a:gd name="T5" fmla="*/ 180 h 192"/>
                <a:gd name="T6" fmla="*/ 487 w 510"/>
                <a:gd name="T7" fmla="*/ 192 h 192"/>
                <a:gd name="T8" fmla="*/ 507 w 510"/>
                <a:gd name="T9" fmla="*/ 173 h 192"/>
                <a:gd name="T10" fmla="*/ 510 w 510"/>
                <a:gd name="T11" fmla="*/ 32 h 192"/>
                <a:gd name="T12" fmla="*/ 491 w 510"/>
                <a:gd name="T13" fmla="*/ 12 h 192"/>
                <a:gd name="T14" fmla="*/ 24 w 510"/>
                <a:gd name="T15" fmla="*/ 0 h 192"/>
                <a:gd name="T16" fmla="*/ 4 w 510"/>
                <a:gd name="T17" fmla="*/ 19 h 192"/>
                <a:gd name="T18" fmla="*/ 87 w 510"/>
                <a:gd name="T19" fmla="*/ 92 h 192"/>
                <a:gd name="T20" fmla="*/ 56 w 510"/>
                <a:gd name="T21" fmla="*/ 121 h 192"/>
                <a:gd name="T22" fmla="*/ 27 w 510"/>
                <a:gd name="T23" fmla="*/ 90 h 192"/>
                <a:gd name="T24" fmla="*/ 58 w 510"/>
                <a:gd name="T25" fmla="*/ 61 h 192"/>
                <a:gd name="T26" fmla="*/ 87 w 510"/>
                <a:gd name="T27"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192">
                  <a:moveTo>
                    <a:pt x="4" y="19"/>
                  </a:moveTo>
                  <a:cubicBezTo>
                    <a:pt x="0" y="160"/>
                    <a:pt x="0" y="160"/>
                    <a:pt x="0" y="160"/>
                  </a:cubicBezTo>
                  <a:cubicBezTo>
                    <a:pt x="0" y="171"/>
                    <a:pt x="8" y="180"/>
                    <a:pt x="19" y="180"/>
                  </a:cubicBezTo>
                  <a:cubicBezTo>
                    <a:pt x="487" y="192"/>
                    <a:pt x="487" y="192"/>
                    <a:pt x="487" y="192"/>
                  </a:cubicBezTo>
                  <a:cubicBezTo>
                    <a:pt x="497" y="192"/>
                    <a:pt x="506" y="184"/>
                    <a:pt x="507" y="173"/>
                  </a:cubicBezTo>
                  <a:cubicBezTo>
                    <a:pt x="510" y="32"/>
                    <a:pt x="510" y="32"/>
                    <a:pt x="510" y="32"/>
                  </a:cubicBezTo>
                  <a:cubicBezTo>
                    <a:pt x="510" y="21"/>
                    <a:pt x="502" y="12"/>
                    <a:pt x="491" y="12"/>
                  </a:cubicBezTo>
                  <a:cubicBezTo>
                    <a:pt x="24" y="0"/>
                    <a:pt x="24" y="0"/>
                    <a:pt x="24" y="0"/>
                  </a:cubicBezTo>
                  <a:cubicBezTo>
                    <a:pt x="13" y="0"/>
                    <a:pt x="4" y="8"/>
                    <a:pt x="4" y="19"/>
                  </a:cubicBezTo>
                  <a:close/>
                  <a:moveTo>
                    <a:pt x="87" y="92"/>
                  </a:moveTo>
                  <a:cubicBezTo>
                    <a:pt x="86" y="108"/>
                    <a:pt x="73" y="121"/>
                    <a:pt x="56" y="121"/>
                  </a:cubicBezTo>
                  <a:cubicBezTo>
                    <a:pt x="40" y="120"/>
                    <a:pt x="27" y="107"/>
                    <a:pt x="27" y="90"/>
                  </a:cubicBezTo>
                  <a:cubicBezTo>
                    <a:pt x="28" y="74"/>
                    <a:pt x="41" y="61"/>
                    <a:pt x="58" y="61"/>
                  </a:cubicBezTo>
                  <a:cubicBezTo>
                    <a:pt x="74" y="62"/>
                    <a:pt x="87" y="75"/>
                    <a:pt x="87" y="92"/>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3"/>
            <p:cNvSpPr/>
            <p:nvPr/>
          </p:nvSpPr>
          <p:spPr bwMode="auto">
            <a:xfrm>
              <a:off x="6337" y="5096"/>
              <a:ext cx="2468" cy="366"/>
            </a:xfrm>
            <a:custGeom>
              <a:avLst/>
              <a:gdLst>
                <a:gd name="T0" fmla="*/ 478 w 487"/>
                <a:gd name="T1" fmla="*/ 31 h 72"/>
                <a:gd name="T2" fmla="*/ 411 w 487"/>
                <a:gd name="T3" fmla="*/ 15 h 72"/>
                <a:gd name="T4" fmla="*/ 217 w 487"/>
                <a:gd name="T5" fmla="*/ 6 h 72"/>
                <a:gd name="T6" fmla="*/ 35 w 487"/>
                <a:gd name="T7" fmla="*/ 4 h 72"/>
                <a:gd name="T8" fmla="*/ 4 w 487"/>
                <a:gd name="T9" fmla="*/ 25 h 72"/>
                <a:gd name="T10" fmla="*/ 34 w 487"/>
                <a:gd name="T11" fmla="*/ 52 h 72"/>
                <a:gd name="T12" fmla="*/ 273 w 487"/>
                <a:gd name="T13" fmla="*/ 65 h 72"/>
                <a:gd name="T14" fmla="*/ 422 w 487"/>
                <a:gd name="T15" fmla="*/ 71 h 72"/>
                <a:gd name="T16" fmla="*/ 423 w 487"/>
                <a:gd name="T17" fmla="*/ 51 h 72"/>
                <a:gd name="T18" fmla="*/ 164 w 487"/>
                <a:gd name="T19" fmla="*/ 40 h 72"/>
                <a:gd name="T20" fmla="*/ 76 w 487"/>
                <a:gd name="T21" fmla="*/ 37 h 72"/>
                <a:gd name="T22" fmla="*/ 74 w 487"/>
                <a:gd name="T23" fmla="*/ 56 h 72"/>
                <a:gd name="T24" fmla="*/ 38 w 487"/>
                <a:gd name="T25" fmla="*/ 44 h 72"/>
                <a:gd name="T26" fmla="*/ 26 w 487"/>
                <a:gd name="T27" fmla="*/ 41 h 72"/>
                <a:gd name="T28" fmla="*/ 26 w 487"/>
                <a:gd name="T29" fmla="*/ 32 h 72"/>
                <a:gd name="T30" fmla="*/ 25 w 487"/>
                <a:gd name="T31" fmla="*/ 31 h 72"/>
                <a:gd name="T32" fmla="*/ 19 w 487"/>
                <a:gd name="T33" fmla="*/ 29 h 72"/>
                <a:gd name="T34" fmla="*/ 20 w 487"/>
                <a:gd name="T35" fmla="*/ 27 h 72"/>
                <a:gd name="T36" fmla="*/ 20 w 487"/>
                <a:gd name="T37" fmla="*/ 27 h 72"/>
                <a:gd name="T38" fmla="*/ 26 w 487"/>
                <a:gd name="T39" fmla="*/ 25 h 72"/>
                <a:gd name="T40" fmla="*/ 26 w 487"/>
                <a:gd name="T41" fmla="*/ 25 h 72"/>
                <a:gd name="T42" fmla="*/ 27 w 487"/>
                <a:gd name="T43" fmla="*/ 25 h 72"/>
                <a:gd name="T44" fmla="*/ 29 w 487"/>
                <a:gd name="T45" fmla="*/ 25 h 72"/>
                <a:gd name="T46" fmla="*/ 30 w 487"/>
                <a:gd name="T47" fmla="*/ 25 h 72"/>
                <a:gd name="T48" fmla="*/ 32 w 487"/>
                <a:gd name="T49" fmla="*/ 25 h 72"/>
                <a:gd name="T50" fmla="*/ 32 w 487"/>
                <a:gd name="T51" fmla="*/ 25 h 72"/>
                <a:gd name="T52" fmla="*/ 35 w 487"/>
                <a:gd name="T53" fmla="*/ 24 h 72"/>
                <a:gd name="T54" fmla="*/ 38 w 487"/>
                <a:gd name="T55" fmla="*/ 24 h 72"/>
                <a:gd name="T56" fmla="*/ 62 w 487"/>
                <a:gd name="T57" fmla="*/ 23 h 72"/>
                <a:gd name="T58" fmla="*/ 114 w 487"/>
                <a:gd name="T59" fmla="*/ 23 h 72"/>
                <a:gd name="T60" fmla="*/ 337 w 487"/>
                <a:gd name="T61" fmla="*/ 31 h 72"/>
                <a:gd name="T62" fmla="*/ 421 w 487"/>
                <a:gd name="T63" fmla="*/ 36 h 72"/>
                <a:gd name="T64" fmla="*/ 462 w 487"/>
                <a:gd name="T65" fmla="*/ 41 h 72"/>
                <a:gd name="T66" fmla="*/ 463 w 487"/>
                <a:gd name="T67" fmla="*/ 52 h 72"/>
                <a:gd name="T68" fmla="*/ 448 w 487"/>
                <a:gd name="T69" fmla="*/ 52 h 72"/>
                <a:gd name="T70" fmla="*/ 458 w 487"/>
                <a:gd name="T71" fmla="*/ 72 h 72"/>
                <a:gd name="T72" fmla="*/ 466 w 487"/>
                <a:gd name="T73" fmla="*/ 72 h 72"/>
                <a:gd name="T74" fmla="*/ 467 w 487"/>
                <a:gd name="T75" fmla="*/ 72 h 72"/>
                <a:gd name="T76" fmla="*/ 468 w 487"/>
                <a:gd name="T77" fmla="*/ 72 h 72"/>
                <a:gd name="T78" fmla="*/ 472 w 487"/>
                <a:gd name="T79" fmla="*/ 69 h 72"/>
                <a:gd name="T80" fmla="*/ 478 w 487"/>
                <a:gd name="T81"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7" h="72">
                  <a:moveTo>
                    <a:pt x="478" y="31"/>
                  </a:moveTo>
                  <a:cubicBezTo>
                    <a:pt x="464" y="13"/>
                    <a:pt x="432" y="16"/>
                    <a:pt x="411" y="15"/>
                  </a:cubicBezTo>
                  <a:cubicBezTo>
                    <a:pt x="346" y="11"/>
                    <a:pt x="282" y="8"/>
                    <a:pt x="217" y="6"/>
                  </a:cubicBezTo>
                  <a:cubicBezTo>
                    <a:pt x="156" y="4"/>
                    <a:pt x="95" y="0"/>
                    <a:pt x="35" y="4"/>
                  </a:cubicBezTo>
                  <a:cubicBezTo>
                    <a:pt x="18" y="5"/>
                    <a:pt x="9" y="7"/>
                    <a:pt x="4" y="25"/>
                  </a:cubicBezTo>
                  <a:cubicBezTo>
                    <a:pt x="0" y="43"/>
                    <a:pt x="19" y="51"/>
                    <a:pt x="34" y="52"/>
                  </a:cubicBezTo>
                  <a:cubicBezTo>
                    <a:pt x="113" y="61"/>
                    <a:pt x="193" y="62"/>
                    <a:pt x="273" y="65"/>
                  </a:cubicBezTo>
                  <a:cubicBezTo>
                    <a:pt x="323" y="67"/>
                    <a:pt x="373" y="69"/>
                    <a:pt x="422" y="71"/>
                  </a:cubicBezTo>
                  <a:cubicBezTo>
                    <a:pt x="423" y="51"/>
                    <a:pt x="423" y="51"/>
                    <a:pt x="423" y="51"/>
                  </a:cubicBezTo>
                  <a:cubicBezTo>
                    <a:pt x="337" y="48"/>
                    <a:pt x="251" y="44"/>
                    <a:pt x="164" y="40"/>
                  </a:cubicBezTo>
                  <a:cubicBezTo>
                    <a:pt x="135" y="39"/>
                    <a:pt x="105" y="38"/>
                    <a:pt x="76" y="37"/>
                  </a:cubicBezTo>
                  <a:cubicBezTo>
                    <a:pt x="75" y="43"/>
                    <a:pt x="75" y="49"/>
                    <a:pt x="74" y="56"/>
                  </a:cubicBezTo>
                  <a:cubicBezTo>
                    <a:pt x="62" y="51"/>
                    <a:pt x="50" y="47"/>
                    <a:pt x="38" y="44"/>
                  </a:cubicBezTo>
                  <a:cubicBezTo>
                    <a:pt x="33" y="42"/>
                    <a:pt x="29" y="41"/>
                    <a:pt x="26" y="41"/>
                  </a:cubicBezTo>
                  <a:cubicBezTo>
                    <a:pt x="26" y="38"/>
                    <a:pt x="26" y="35"/>
                    <a:pt x="26" y="32"/>
                  </a:cubicBezTo>
                  <a:cubicBezTo>
                    <a:pt x="26" y="32"/>
                    <a:pt x="26" y="31"/>
                    <a:pt x="25" y="31"/>
                  </a:cubicBezTo>
                  <a:cubicBezTo>
                    <a:pt x="20" y="30"/>
                    <a:pt x="20" y="26"/>
                    <a:pt x="19" y="29"/>
                  </a:cubicBezTo>
                  <a:cubicBezTo>
                    <a:pt x="19" y="28"/>
                    <a:pt x="20" y="27"/>
                    <a:pt x="20" y="27"/>
                  </a:cubicBezTo>
                  <a:cubicBezTo>
                    <a:pt x="20" y="27"/>
                    <a:pt x="20" y="27"/>
                    <a:pt x="20" y="27"/>
                  </a:cubicBezTo>
                  <a:cubicBezTo>
                    <a:pt x="22" y="26"/>
                    <a:pt x="24" y="25"/>
                    <a:pt x="26" y="25"/>
                  </a:cubicBezTo>
                  <a:cubicBezTo>
                    <a:pt x="26" y="25"/>
                    <a:pt x="26" y="25"/>
                    <a:pt x="26" y="25"/>
                  </a:cubicBezTo>
                  <a:cubicBezTo>
                    <a:pt x="26" y="25"/>
                    <a:pt x="26" y="25"/>
                    <a:pt x="27" y="25"/>
                  </a:cubicBezTo>
                  <a:cubicBezTo>
                    <a:pt x="27" y="25"/>
                    <a:pt x="28" y="25"/>
                    <a:pt x="29" y="25"/>
                  </a:cubicBezTo>
                  <a:cubicBezTo>
                    <a:pt x="29" y="25"/>
                    <a:pt x="29" y="25"/>
                    <a:pt x="30" y="25"/>
                  </a:cubicBezTo>
                  <a:cubicBezTo>
                    <a:pt x="30" y="25"/>
                    <a:pt x="31" y="25"/>
                    <a:pt x="32" y="25"/>
                  </a:cubicBezTo>
                  <a:cubicBezTo>
                    <a:pt x="32" y="25"/>
                    <a:pt x="32" y="25"/>
                    <a:pt x="32" y="25"/>
                  </a:cubicBezTo>
                  <a:cubicBezTo>
                    <a:pt x="33" y="24"/>
                    <a:pt x="34" y="24"/>
                    <a:pt x="35" y="24"/>
                  </a:cubicBezTo>
                  <a:cubicBezTo>
                    <a:pt x="36" y="24"/>
                    <a:pt x="37" y="24"/>
                    <a:pt x="38" y="24"/>
                  </a:cubicBezTo>
                  <a:cubicBezTo>
                    <a:pt x="46" y="24"/>
                    <a:pt x="54" y="23"/>
                    <a:pt x="62" y="23"/>
                  </a:cubicBezTo>
                  <a:cubicBezTo>
                    <a:pt x="80" y="23"/>
                    <a:pt x="97" y="23"/>
                    <a:pt x="114" y="23"/>
                  </a:cubicBezTo>
                  <a:cubicBezTo>
                    <a:pt x="188" y="24"/>
                    <a:pt x="262" y="27"/>
                    <a:pt x="337" y="31"/>
                  </a:cubicBezTo>
                  <a:cubicBezTo>
                    <a:pt x="365" y="32"/>
                    <a:pt x="393" y="34"/>
                    <a:pt x="421" y="36"/>
                  </a:cubicBezTo>
                  <a:cubicBezTo>
                    <a:pt x="435" y="36"/>
                    <a:pt x="449" y="37"/>
                    <a:pt x="462" y="41"/>
                  </a:cubicBezTo>
                  <a:cubicBezTo>
                    <a:pt x="470" y="44"/>
                    <a:pt x="468" y="47"/>
                    <a:pt x="463" y="52"/>
                  </a:cubicBezTo>
                  <a:cubicBezTo>
                    <a:pt x="454" y="52"/>
                    <a:pt x="444" y="51"/>
                    <a:pt x="448" y="52"/>
                  </a:cubicBezTo>
                  <a:cubicBezTo>
                    <a:pt x="449" y="60"/>
                    <a:pt x="452" y="67"/>
                    <a:pt x="458" y="72"/>
                  </a:cubicBezTo>
                  <a:cubicBezTo>
                    <a:pt x="460" y="72"/>
                    <a:pt x="463" y="72"/>
                    <a:pt x="466" y="72"/>
                  </a:cubicBezTo>
                  <a:cubicBezTo>
                    <a:pt x="466" y="72"/>
                    <a:pt x="467" y="72"/>
                    <a:pt x="467" y="72"/>
                  </a:cubicBezTo>
                  <a:cubicBezTo>
                    <a:pt x="467" y="72"/>
                    <a:pt x="467" y="72"/>
                    <a:pt x="468" y="72"/>
                  </a:cubicBezTo>
                  <a:cubicBezTo>
                    <a:pt x="470" y="72"/>
                    <a:pt x="472" y="71"/>
                    <a:pt x="472" y="69"/>
                  </a:cubicBezTo>
                  <a:cubicBezTo>
                    <a:pt x="482" y="59"/>
                    <a:pt x="487" y="43"/>
                    <a:pt x="478" y="3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2"/>
            <p:cNvSpPr txBox="1"/>
            <p:nvPr/>
          </p:nvSpPr>
          <p:spPr>
            <a:xfrm rot="164884">
              <a:off x="9173" y="5121"/>
              <a:ext cx="1593" cy="533"/>
            </a:xfrm>
            <a:prstGeom prst="rect">
              <a:avLst/>
            </a:prstGeom>
            <a:grpFill/>
          </p:spPr>
          <p:txBody>
            <a:bodyPr wrap="none" rtlCol="0">
              <a:spAutoFit/>
            </a:bodyPr>
            <a:lstStyle/>
            <a:p>
              <a:r>
                <a:rPr lang="zh-CN" altLang="en-US" sz="1600" b="1">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endParaRPr lang="id-ID"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4036695" y="3359785"/>
            <a:ext cx="2854960" cy="1160145"/>
            <a:chOff x="6357" y="5291"/>
            <a:chExt cx="4496" cy="1827"/>
          </a:xfrm>
          <a:solidFill>
            <a:srgbClr val="3BA04C"/>
          </a:solidFill>
        </p:grpSpPr>
        <p:sp>
          <p:nvSpPr>
            <p:cNvPr id="21" name="Freeform 21"/>
            <p:cNvSpPr>
              <a:spLocks noEditPoints="1"/>
            </p:cNvSpPr>
            <p:nvPr/>
          </p:nvSpPr>
          <p:spPr bwMode="auto">
            <a:xfrm>
              <a:off x="8183" y="5784"/>
              <a:ext cx="2671" cy="1334"/>
            </a:xfrm>
            <a:custGeom>
              <a:avLst/>
              <a:gdLst>
                <a:gd name="T0" fmla="*/ 26 w 527"/>
                <a:gd name="T1" fmla="*/ 18 h 263"/>
                <a:gd name="T2" fmla="*/ 1 w 527"/>
                <a:gd name="T3" fmla="*/ 157 h 263"/>
                <a:gd name="T4" fmla="*/ 17 w 527"/>
                <a:gd name="T5" fmla="*/ 180 h 263"/>
                <a:gd name="T6" fmla="*/ 478 w 527"/>
                <a:gd name="T7" fmla="*/ 261 h 263"/>
                <a:gd name="T8" fmla="*/ 500 w 527"/>
                <a:gd name="T9" fmla="*/ 245 h 263"/>
                <a:gd name="T10" fmla="*/ 525 w 527"/>
                <a:gd name="T11" fmla="*/ 106 h 263"/>
                <a:gd name="T12" fmla="*/ 509 w 527"/>
                <a:gd name="T13" fmla="*/ 84 h 263"/>
                <a:gd name="T14" fmla="*/ 49 w 527"/>
                <a:gd name="T15" fmla="*/ 2 h 263"/>
                <a:gd name="T16" fmla="*/ 26 w 527"/>
                <a:gd name="T17" fmla="*/ 18 h 263"/>
                <a:gd name="T18" fmla="*/ 97 w 527"/>
                <a:gd name="T19" fmla="*/ 102 h 263"/>
                <a:gd name="T20" fmla="*/ 63 w 527"/>
                <a:gd name="T21" fmla="*/ 126 h 263"/>
                <a:gd name="T22" fmla="*/ 39 w 527"/>
                <a:gd name="T23" fmla="*/ 92 h 263"/>
                <a:gd name="T24" fmla="*/ 73 w 527"/>
                <a:gd name="T25" fmla="*/ 68 h 263"/>
                <a:gd name="T26" fmla="*/ 97 w 527"/>
                <a:gd name="T27" fmla="*/ 10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263">
                  <a:moveTo>
                    <a:pt x="26" y="18"/>
                  </a:moveTo>
                  <a:cubicBezTo>
                    <a:pt x="1" y="157"/>
                    <a:pt x="1" y="157"/>
                    <a:pt x="1" y="157"/>
                  </a:cubicBezTo>
                  <a:cubicBezTo>
                    <a:pt x="0" y="168"/>
                    <a:pt x="7" y="178"/>
                    <a:pt x="17" y="180"/>
                  </a:cubicBezTo>
                  <a:cubicBezTo>
                    <a:pt x="478" y="261"/>
                    <a:pt x="478" y="261"/>
                    <a:pt x="478" y="261"/>
                  </a:cubicBezTo>
                  <a:cubicBezTo>
                    <a:pt x="488" y="263"/>
                    <a:pt x="498" y="256"/>
                    <a:pt x="500" y="245"/>
                  </a:cubicBezTo>
                  <a:cubicBezTo>
                    <a:pt x="525" y="106"/>
                    <a:pt x="525" y="106"/>
                    <a:pt x="525" y="106"/>
                  </a:cubicBezTo>
                  <a:cubicBezTo>
                    <a:pt x="527" y="96"/>
                    <a:pt x="520" y="86"/>
                    <a:pt x="509" y="84"/>
                  </a:cubicBezTo>
                  <a:cubicBezTo>
                    <a:pt x="49" y="2"/>
                    <a:pt x="49" y="2"/>
                    <a:pt x="49" y="2"/>
                  </a:cubicBezTo>
                  <a:cubicBezTo>
                    <a:pt x="38" y="0"/>
                    <a:pt x="28" y="7"/>
                    <a:pt x="26" y="18"/>
                  </a:cubicBezTo>
                  <a:close/>
                  <a:moveTo>
                    <a:pt x="97" y="102"/>
                  </a:moveTo>
                  <a:cubicBezTo>
                    <a:pt x="94" y="119"/>
                    <a:pt x="79" y="129"/>
                    <a:pt x="63" y="126"/>
                  </a:cubicBezTo>
                  <a:cubicBezTo>
                    <a:pt x="47" y="124"/>
                    <a:pt x="36" y="108"/>
                    <a:pt x="39" y="92"/>
                  </a:cubicBezTo>
                  <a:cubicBezTo>
                    <a:pt x="41" y="76"/>
                    <a:pt x="57" y="65"/>
                    <a:pt x="73" y="68"/>
                  </a:cubicBezTo>
                  <a:cubicBezTo>
                    <a:pt x="89" y="71"/>
                    <a:pt x="100" y="86"/>
                    <a:pt x="97" y="102"/>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5" name="Group 31"/>
            <p:cNvGrpSpPr/>
            <p:nvPr/>
          </p:nvGrpSpPr>
          <p:grpSpPr>
            <a:xfrm>
              <a:off x="6357" y="5291"/>
              <a:ext cx="2206" cy="1103"/>
              <a:chOff x="6673850" y="3522663"/>
              <a:chExt cx="1724025" cy="862012"/>
            </a:xfrm>
            <a:grpFill/>
          </p:grpSpPr>
          <p:sp>
            <p:nvSpPr>
              <p:cNvPr id="26" name="Freeform 25"/>
              <p:cNvSpPr/>
              <p:nvPr/>
            </p:nvSpPr>
            <p:spPr bwMode="auto">
              <a:xfrm>
                <a:off x="6931025" y="3733800"/>
                <a:ext cx="1236662" cy="587375"/>
              </a:xfrm>
              <a:custGeom>
                <a:avLst/>
                <a:gdLst>
                  <a:gd name="T0" fmla="*/ 79 w 312"/>
                  <a:gd name="T1" fmla="*/ 31 h 148"/>
                  <a:gd name="T2" fmla="*/ 6 w 312"/>
                  <a:gd name="T3" fmla="*/ 0 h 148"/>
                  <a:gd name="T4" fmla="*/ 0 w 312"/>
                  <a:gd name="T5" fmla="*/ 18 h 148"/>
                  <a:gd name="T6" fmla="*/ 168 w 312"/>
                  <a:gd name="T7" fmla="*/ 90 h 148"/>
                  <a:gd name="T8" fmla="*/ 306 w 312"/>
                  <a:gd name="T9" fmla="*/ 148 h 148"/>
                  <a:gd name="T10" fmla="*/ 309 w 312"/>
                  <a:gd name="T11" fmla="*/ 129 h 148"/>
                  <a:gd name="T12" fmla="*/ 79 w 312"/>
                  <a:gd name="T13" fmla="*/ 31 h 148"/>
                </a:gdLst>
                <a:ahLst/>
                <a:cxnLst>
                  <a:cxn ang="0">
                    <a:pos x="T0" y="T1"/>
                  </a:cxn>
                  <a:cxn ang="0">
                    <a:pos x="T2" y="T3"/>
                  </a:cxn>
                  <a:cxn ang="0">
                    <a:pos x="T4" y="T5"/>
                  </a:cxn>
                  <a:cxn ang="0">
                    <a:pos x="T6" y="T7"/>
                  </a:cxn>
                  <a:cxn ang="0">
                    <a:pos x="T8" y="T9"/>
                  </a:cxn>
                  <a:cxn ang="0">
                    <a:pos x="T10" y="T11"/>
                  </a:cxn>
                  <a:cxn ang="0">
                    <a:pos x="T12" y="T13"/>
                  </a:cxn>
                </a:cxnLst>
                <a:rect l="0" t="0" r="r" b="b"/>
                <a:pathLst>
                  <a:path w="312" h="148">
                    <a:moveTo>
                      <a:pt x="79" y="31"/>
                    </a:moveTo>
                    <a:cubicBezTo>
                      <a:pt x="55" y="20"/>
                      <a:pt x="30" y="10"/>
                      <a:pt x="6" y="0"/>
                    </a:cubicBezTo>
                    <a:cubicBezTo>
                      <a:pt x="4" y="6"/>
                      <a:pt x="2" y="12"/>
                      <a:pt x="0" y="18"/>
                    </a:cubicBezTo>
                    <a:cubicBezTo>
                      <a:pt x="55" y="44"/>
                      <a:pt x="112" y="67"/>
                      <a:pt x="168" y="90"/>
                    </a:cubicBezTo>
                    <a:cubicBezTo>
                      <a:pt x="214" y="110"/>
                      <a:pt x="260" y="129"/>
                      <a:pt x="306" y="148"/>
                    </a:cubicBezTo>
                    <a:cubicBezTo>
                      <a:pt x="309" y="129"/>
                      <a:pt x="309" y="129"/>
                      <a:pt x="309" y="129"/>
                    </a:cubicBezTo>
                    <a:cubicBezTo>
                      <a:pt x="312" y="130"/>
                      <a:pt x="158" y="65"/>
                      <a:pt x="7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6"/>
              <p:cNvSpPr/>
              <p:nvPr/>
            </p:nvSpPr>
            <p:spPr bwMode="auto">
              <a:xfrm>
                <a:off x="6673850" y="3522663"/>
                <a:ext cx="1724025" cy="862012"/>
              </a:xfrm>
              <a:custGeom>
                <a:avLst/>
                <a:gdLst>
                  <a:gd name="T0" fmla="*/ 431 w 435"/>
                  <a:gd name="T1" fmla="*/ 182 h 217"/>
                  <a:gd name="T2" fmla="*/ 377 w 435"/>
                  <a:gd name="T3" fmla="*/ 145 h 217"/>
                  <a:gd name="T4" fmla="*/ 205 w 435"/>
                  <a:gd name="T5" fmla="*/ 70 h 217"/>
                  <a:gd name="T6" fmla="*/ 41 w 435"/>
                  <a:gd name="T7" fmla="*/ 7 h 217"/>
                  <a:gd name="T8" fmla="*/ 5 w 435"/>
                  <a:gd name="T9" fmla="*/ 15 h 217"/>
                  <a:gd name="T10" fmla="*/ 5 w 435"/>
                  <a:gd name="T11" fmla="*/ 36 h 217"/>
                  <a:gd name="T12" fmla="*/ 19 w 435"/>
                  <a:gd name="T13" fmla="*/ 25 h 217"/>
                  <a:gd name="T14" fmla="*/ 17 w 435"/>
                  <a:gd name="T15" fmla="*/ 24 h 217"/>
                  <a:gd name="T16" fmla="*/ 19 w 435"/>
                  <a:gd name="T17" fmla="*/ 22 h 217"/>
                  <a:gd name="T18" fmla="*/ 19 w 435"/>
                  <a:gd name="T19" fmla="*/ 22 h 217"/>
                  <a:gd name="T20" fmla="*/ 21 w 435"/>
                  <a:gd name="T21" fmla="*/ 22 h 217"/>
                  <a:gd name="T22" fmla="*/ 21 w 435"/>
                  <a:gd name="T23" fmla="*/ 22 h 217"/>
                  <a:gd name="T24" fmla="*/ 21 w 435"/>
                  <a:gd name="T25" fmla="*/ 22 h 217"/>
                  <a:gd name="T26" fmla="*/ 24 w 435"/>
                  <a:gd name="T27" fmla="*/ 22 h 217"/>
                  <a:gd name="T28" fmla="*/ 25 w 435"/>
                  <a:gd name="T29" fmla="*/ 23 h 217"/>
                  <a:gd name="T30" fmla="*/ 28 w 435"/>
                  <a:gd name="T31" fmla="*/ 24 h 217"/>
                  <a:gd name="T32" fmla="*/ 29 w 435"/>
                  <a:gd name="T33" fmla="*/ 24 h 217"/>
                  <a:gd name="T34" fmla="*/ 32 w 435"/>
                  <a:gd name="T35" fmla="*/ 25 h 217"/>
                  <a:gd name="T36" fmla="*/ 36 w 435"/>
                  <a:gd name="T37" fmla="*/ 26 h 217"/>
                  <a:gd name="T38" fmla="*/ 51 w 435"/>
                  <a:gd name="T39" fmla="*/ 31 h 217"/>
                  <a:gd name="T40" fmla="*/ 54 w 435"/>
                  <a:gd name="T41" fmla="*/ 32 h 217"/>
                  <a:gd name="T42" fmla="*/ 67 w 435"/>
                  <a:gd name="T43" fmla="*/ 37 h 217"/>
                  <a:gd name="T44" fmla="*/ 74 w 435"/>
                  <a:gd name="T45" fmla="*/ 39 h 217"/>
                  <a:gd name="T46" fmla="*/ 74 w 435"/>
                  <a:gd name="T47" fmla="*/ 39 h 217"/>
                  <a:gd name="T48" fmla="*/ 105 w 435"/>
                  <a:gd name="T49" fmla="*/ 51 h 217"/>
                  <a:gd name="T50" fmla="*/ 303 w 435"/>
                  <a:gd name="T51" fmla="*/ 134 h 217"/>
                  <a:gd name="T52" fmla="*/ 378 w 435"/>
                  <a:gd name="T53" fmla="*/ 167 h 217"/>
                  <a:gd name="T54" fmla="*/ 413 w 435"/>
                  <a:gd name="T55" fmla="*/ 186 h 217"/>
                  <a:gd name="T56" fmla="*/ 410 w 435"/>
                  <a:gd name="T57" fmla="*/ 196 h 217"/>
                  <a:gd name="T58" fmla="*/ 398 w 435"/>
                  <a:gd name="T59" fmla="*/ 192 h 217"/>
                  <a:gd name="T60" fmla="*/ 408 w 435"/>
                  <a:gd name="T61" fmla="*/ 217 h 217"/>
                  <a:gd name="T62" fmla="*/ 412 w 435"/>
                  <a:gd name="T63" fmla="*/ 215 h 217"/>
                  <a:gd name="T64" fmla="*/ 431 w 435"/>
                  <a:gd name="T65" fmla="*/ 18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216">
                    <a:moveTo>
                      <a:pt x="431" y="182"/>
                    </a:moveTo>
                    <a:cubicBezTo>
                      <a:pt x="425" y="161"/>
                      <a:pt x="395" y="153"/>
                      <a:pt x="377" y="145"/>
                    </a:cubicBezTo>
                    <a:cubicBezTo>
                      <a:pt x="320" y="119"/>
                      <a:pt x="262" y="94"/>
                      <a:pt x="205" y="70"/>
                    </a:cubicBezTo>
                    <a:cubicBezTo>
                      <a:pt x="151" y="48"/>
                      <a:pt x="97" y="23"/>
                      <a:pt x="41" y="7"/>
                    </a:cubicBezTo>
                    <a:cubicBezTo>
                      <a:pt x="25" y="2"/>
                      <a:pt x="16" y="0"/>
                      <a:pt x="5" y="15"/>
                    </a:cubicBezTo>
                    <a:cubicBezTo>
                      <a:pt x="0" y="23"/>
                      <a:pt x="1" y="30"/>
                      <a:pt x="5" y="36"/>
                    </a:cubicBezTo>
                    <a:cubicBezTo>
                      <a:pt x="10" y="33"/>
                      <a:pt x="15" y="29"/>
                      <a:pt x="19" y="25"/>
                    </a:cubicBezTo>
                    <a:cubicBezTo>
                      <a:pt x="18" y="23"/>
                      <a:pt x="18" y="23"/>
                      <a:pt x="17" y="24"/>
                    </a:cubicBezTo>
                    <a:cubicBezTo>
                      <a:pt x="18" y="23"/>
                      <a:pt x="18" y="22"/>
                      <a:pt x="19" y="22"/>
                    </a:cubicBezTo>
                    <a:cubicBezTo>
                      <a:pt x="19" y="22"/>
                      <a:pt x="19" y="22"/>
                      <a:pt x="19" y="22"/>
                    </a:cubicBezTo>
                    <a:cubicBezTo>
                      <a:pt x="19" y="22"/>
                      <a:pt x="20" y="22"/>
                      <a:pt x="21" y="22"/>
                    </a:cubicBezTo>
                    <a:cubicBezTo>
                      <a:pt x="21" y="22"/>
                      <a:pt x="21" y="22"/>
                      <a:pt x="21" y="22"/>
                    </a:cubicBezTo>
                    <a:cubicBezTo>
                      <a:pt x="21" y="22"/>
                      <a:pt x="21" y="22"/>
                      <a:pt x="21" y="22"/>
                    </a:cubicBezTo>
                    <a:cubicBezTo>
                      <a:pt x="22" y="22"/>
                      <a:pt x="23" y="22"/>
                      <a:pt x="24" y="22"/>
                    </a:cubicBezTo>
                    <a:cubicBezTo>
                      <a:pt x="24" y="23"/>
                      <a:pt x="24" y="23"/>
                      <a:pt x="25" y="23"/>
                    </a:cubicBezTo>
                    <a:cubicBezTo>
                      <a:pt x="26" y="23"/>
                      <a:pt x="27" y="23"/>
                      <a:pt x="28" y="24"/>
                    </a:cubicBezTo>
                    <a:cubicBezTo>
                      <a:pt x="28" y="24"/>
                      <a:pt x="28" y="24"/>
                      <a:pt x="29" y="24"/>
                    </a:cubicBezTo>
                    <a:cubicBezTo>
                      <a:pt x="30" y="24"/>
                      <a:pt x="31" y="24"/>
                      <a:pt x="32" y="25"/>
                    </a:cubicBezTo>
                    <a:cubicBezTo>
                      <a:pt x="33" y="25"/>
                      <a:pt x="34" y="26"/>
                      <a:pt x="36" y="26"/>
                    </a:cubicBezTo>
                    <a:cubicBezTo>
                      <a:pt x="41" y="27"/>
                      <a:pt x="46" y="29"/>
                      <a:pt x="51" y="31"/>
                    </a:cubicBezTo>
                    <a:cubicBezTo>
                      <a:pt x="52" y="31"/>
                      <a:pt x="53" y="32"/>
                      <a:pt x="54" y="32"/>
                    </a:cubicBezTo>
                    <a:cubicBezTo>
                      <a:pt x="59" y="33"/>
                      <a:pt x="63" y="35"/>
                      <a:pt x="67" y="37"/>
                    </a:cubicBezTo>
                    <a:cubicBezTo>
                      <a:pt x="70" y="37"/>
                      <a:pt x="72" y="38"/>
                      <a:pt x="74" y="39"/>
                    </a:cubicBezTo>
                    <a:cubicBezTo>
                      <a:pt x="74" y="39"/>
                      <a:pt x="74" y="39"/>
                      <a:pt x="74" y="39"/>
                    </a:cubicBezTo>
                    <a:cubicBezTo>
                      <a:pt x="84" y="43"/>
                      <a:pt x="95" y="47"/>
                      <a:pt x="105" y="51"/>
                    </a:cubicBezTo>
                    <a:cubicBezTo>
                      <a:pt x="172" y="77"/>
                      <a:pt x="238" y="105"/>
                      <a:pt x="303" y="134"/>
                    </a:cubicBezTo>
                    <a:cubicBezTo>
                      <a:pt x="328" y="145"/>
                      <a:pt x="353" y="156"/>
                      <a:pt x="378" y="167"/>
                    </a:cubicBezTo>
                    <a:cubicBezTo>
                      <a:pt x="390" y="172"/>
                      <a:pt x="402" y="177"/>
                      <a:pt x="413" y="186"/>
                    </a:cubicBezTo>
                    <a:cubicBezTo>
                      <a:pt x="419" y="191"/>
                      <a:pt x="416" y="194"/>
                      <a:pt x="410" y="196"/>
                    </a:cubicBezTo>
                    <a:cubicBezTo>
                      <a:pt x="407" y="195"/>
                      <a:pt x="402" y="193"/>
                      <a:pt x="398" y="192"/>
                    </a:cubicBezTo>
                    <a:cubicBezTo>
                      <a:pt x="397" y="201"/>
                      <a:pt x="401" y="211"/>
                      <a:pt x="408" y="217"/>
                    </a:cubicBezTo>
                    <a:cubicBezTo>
                      <a:pt x="410" y="216"/>
                      <a:pt x="411" y="216"/>
                      <a:pt x="412" y="215"/>
                    </a:cubicBezTo>
                    <a:cubicBezTo>
                      <a:pt x="424" y="209"/>
                      <a:pt x="435" y="196"/>
                      <a:pt x="431"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12"/>
            <p:cNvSpPr txBox="1"/>
            <p:nvPr/>
          </p:nvSpPr>
          <p:spPr>
            <a:xfrm rot="533412">
              <a:off x="8923" y="6193"/>
              <a:ext cx="1593" cy="533"/>
            </a:xfrm>
            <a:prstGeom prst="rect">
              <a:avLst/>
            </a:prstGeom>
            <a:grpFill/>
          </p:spPr>
          <p:txBody>
            <a:bodyPr wrap="none" rtlCol="0">
              <a:spAutoFit/>
            </a:bodyPr>
            <a:lstStyle/>
            <a:p>
              <a:r>
                <a:rPr lang="zh-CN" altLang="en-US" sz="1600" b="1">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endParaRPr lang="id-ID"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3920490" y="3415030"/>
            <a:ext cx="2320925" cy="2225675"/>
            <a:chOff x="6174" y="5378"/>
            <a:chExt cx="3655" cy="3505"/>
          </a:xfrm>
          <a:solidFill>
            <a:srgbClr val="3BA04C"/>
          </a:solidFill>
        </p:grpSpPr>
        <p:sp>
          <p:nvSpPr>
            <p:cNvPr id="15" name="Freeform 16"/>
            <p:cNvSpPr>
              <a:spLocks noEditPoints="1"/>
            </p:cNvSpPr>
            <p:nvPr/>
          </p:nvSpPr>
          <p:spPr bwMode="auto">
            <a:xfrm>
              <a:off x="7431" y="6485"/>
              <a:ext cx="2398" cy="2398"/>
            </a:xfrm>
            <a:custGeom>
              <a:avLst/>
              <a:gdLst>
                <a:gd name="T0" fmla="*/ 107 w 473"/>
                <a:gd name="T1" fmla="*/ 7 h 473"/>
                <a:gd name="T2" fmla="*/ 7 w 473"/>
                <a:gd name="T3" fmla="*/ 107 h 473"/>
                <a:gd name="T4" fmla="*/ 7 w 473"/>
                <a:gd name="T5" fmla="*/ 135 h 473"/>
                <a:gd name="T6" fmla="*/ 338 w 473"/>
                <a:gd name="T7" fmla="*/ 465 h 473"/>
                <a:gd name="T8" fmla="*/ 366 w 473"/>
                <a:gd name="T9" fmla="*/ 465 h 473"/>
                <a:gd name="T10" fmla="*/ 466 w 473"/>
                <a:gd name="T11" fmla="*/ 366 h 473"/>
                <a:gd name="T12" fmla="*/ 466 w 473"/>
                <a:gd name="T13" fmla="*/ 338 h 473"/>
                <a:gd name="T14" fmla="*/ 135 w 473"/>
                <a:gd name="T15" fmla="*/ 7 h 473"/>
                <a:gd name="T16" fmla="*/ 107 w 473"/>
                <a:gd name="T17" fmla="*/ 7 h 473"/>
                <a:gd name="T18" fmla="*/ 117 w 473"/>
                <a:gd name="T19" fmla="*/ 117 h 473"/>
                <a:gd name="T20" fmla="*/ 75 w 473"/>
                <a:gd name="T21" fmla="*/ 117 h 473"/>
                <a:gd name="T22" fmla="*/ 75 w 473"/>
                <a:gd name="T23" fmla="*/ 75 h 473"/>
                <a:gd name="T24" fmla="*/ 117 w 473"/>
                <a:gd name="T25" fmla="*/ 75 h 473"/>
                <a:gd name="T26" fmla="*/ 117 w 473"/>
                <a:gd name="T27" fmla="*/ 11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2" h="472">
                  <a:moveTo>
                    <a:pt x="107" y="7"/>
                  </a:moveTo>
                  <a:cubicBezTo>
                    <a:pt x="7" y="107"/>
                    <a:pt x="7" y="107"/>
                    <a:pt x="7" y="107"/>
                  </a:cubicBezTo>
                  <a:cubicBezTo>
                    <a:pt x="0" y="115"/>
                    <a:pt x="0" y="127"/>
                    <a:pt x="7" y="135"/>
                  </a:cubicBezTo>
                  <a:cubicBezTo>
                    <a:pt x="338" y="465"/>
                    <a:pt x="338" y="465"/>
                    <a:pt x="338" y="465"/>
                  </a:cubicBezTo>
                  <a:cubicBezTo>
                    <a:pt x="346" y="473"/>
                    <a:pt x="358" y="473"/>
                    <a:pt x="366" y="465"/>
                  </a:cubicBezTo>
                  <a:cubicBezTo>
                    <a:pt x="466" y="366"/>
                    <a:pt x="466" y="366"/>
                    <a:pt x="466" y="366"/>
                  </a:cubicBezTo>
                  <a:cubicBezTo>
                    <a:pt x="473" y="358"/>
                    <a:pt x="473" y="346"/>
                    <a:pt x="466" y="338"/>
                  </a:cubicBezTo>
                  <a:cubicBezTo>
                    <a:pt x="135" y="7"/>
                    <a:pt x="135" y="7"/>
                    <a:pt x="135" y="7"/>
                  </a:cubicBezTo>
                  <a:cubicBezTo>
                    <a:pt x="127" y="0"/>
                    <a:pt x="115" y="0"/>
                    <a:pt x="107" y="7"/>
                  </a:cubicBezTo>
                  <a:close/>
                  <a:moveTo>
                    <a:pt x="117" y="117"/>
                  </a:moveTo>
                  <a:cubicBezTo>
                    <a:pt x="106" y="129"/>
                    <a:pt x="87" y="129"/>
                    <a:pt x="75" y="117"/>
                  </a:cubicBezTo>
                  <a:cubicBezTo>
                    <a:pt x="64" y="106"/>
                    <a:pt x="64" y="87"/>
                    <a:pt x="75" y="75"/>
                  </a:cubicBezTo>
                  <a:cubicBezTo>
                    <a:pt x="87" y="63"/>
                    <a:pt x="106" y="63"/>
                    <a:pt x="117" y="75"/>
                  </a:cubicBezTo>
                  <a:cubicBezTo>
                    <a:pt x="129" y="87"/>
                    <a:pt x="129" y="106"/>
                    <a:pt x="117" y="117"/>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8" name="Group 30"/>
            <p:cNvGrpSpPr/>
            <p:nvPr/>
          </p:nvGrpSpPr>
          <p:grpSpPr>
            <a:xfrm>
              <a:off x="6174" y="5378"/>
              <a:ext cx="1826" cy="1673"/>
              <a:chOff x="6530975" y="3590925"/>
              <a:chExt cx="1427162" cy="1308100"/>
            </a:xfrm>
            <a:grpFill/>
          </p:grpSpPr>
          <p:sp>
            <p:nvSpPr>
              <p:cNvPr id="19" name="Freeform 19"/>
              <p:cNvSpPr/>
              <p:nvPr/>
            </p:nvSpPr>
            <p:spPr bwMode="auto">
              <a:xfrm>
                <a:off x="6816725" y="3948113"/>
                <a:ext cx="908050" cy="809625"/>
              </a:xfrm>
              <a:custGeom>
                <a:avLst/>
                <a:gdLst>
                  <a:gd name="T0" fmla="*/ 229 w 229"/>
                  <a:gd name="T1" fmla="*/ 190 h 204"/>
                  <a:gd name="T2" fmla="*/ 46 w 229"/>
                  <a:gd name="T3" fmla="*/ 30 h 204"/>
                  <a:gd name="T4" fmla="*/ 11 w 229"/>
                  <a:gd name="T5" fmla="*/ 0 h 204"/>
                  <a:gd name="T6" fmla="*/ 12 w 229"/>
                  <a:gd name="T7" fmla="*/ 0 h 204"/>
                  <a:gd name="T8" fmla="*/ 0 w 229"/>
                  <a:gd name="T9" fmla="*/ 17 h 204"/>
                  <a:gd name="T10" fmla="*/ 112 w 229"/>
                  <a:gd name="T11" fmla="*/ 114 h 204"/>
                  <a:gd name="T12" fmla="*/ 214 w 229"/>
                  <a:gd name="T13" fmla="*/ 204 h 204"/>
                  <a:gd name="T14" fmla="*/ 228 w 229"/>
                  <a:gd name="T15" fmla="*/ 190 h 204"/>
                  <a:gd name="T16" fmla="*/ 229 w 229"/>
                  <a:gd name="T17" fmla="*/ 1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04">
                    <a:moveTo>
                      <a:pt x="229" y="190"/>
                    </a:moveTo>
                    <a:cubicBezTo>
                      <a:pt x="168" y="137"/>
                      <a:pt x="107" y="84"/>
                      <a:pt x="46" y="30"/>
                    </a:cubicBezTo>
                    <a:cubicBezTo>
                      <a:pt x="35" y="20"/>
                      <a:pt x="23" y="10"/>
                      <a:pt x="11" y="0"/>
                    </a:cubicBezTo>
                    <a:cubicBezTo>
                      <a:pt x="11" y="0"/>
                      <a:pt x="12" y="0"/>
                      <a:pt x="12" y="0"/>
                    </a:cubicBezTo>
                    <a:cubicBezTo>
                      <a:pt x="8" y="6"/>
                      <a:pt x="4" y="11"/>
                      <a:pt x="0" y="17"/>
                    </a:cubicBezTo>
                    <a:cubicBezTo>
                      <a:pt x="37" y="50"/>
                      <a:pt x="75" y="82"/>
                      <a:pt x="112" y="114"/>
                    </a:cubicBezTo>
                    <a:cubicBezTo>
                      <a:pt x="146" y="144"/>
                      <a:pt x="180" y="174"/>
                      <a:pt x="214" y="204"/>
                    </a:cubicBezTo>
                    <a:cubicBezTo>
                      <a:pt x="228" y="190"/>
                      <a:pt x="228" y="190"/>
                      <a:pt x="228" y="190"/>
                    </a:cubicBezTo>
                    <a:cubicBezTo>
                      <a:pt x="229" y="190"/>
                      <a:pt x="229" y="190"/>
                      <a:pt x="229"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0"/>
              <p:cNvSpPr/>
              <p:nvPr/>
            </p:nvSpPr>
            <p:spPr bwMode="auto">
              <a:xfrm>
                <a:off x="6530975" y="3590925"/>
                <a:ext cx="1427162" cy="1308100"/>
              </a:xfrm>
              <a:custGeom>
                <a:avLst/>
                <a:gdLst>
                  <a:gd name="T0" fmla="*/ 320 w 360"/>
                  <a:gd name="T1" fmla="*/ 251 h 330"/>
                  <a:gd name="T2" fmla="*/ 180 w 360"/>
                  <a:gd name="T3" fmla="*/ 126 h 330"/>
                  <a:gd name="T4" fmla="*/ 44 w 360"/>
                  <a:gd name="T5" fmla="*/ 14 h 330"/>
                  <a:gd name="T6" fmla="*/ 8 w 360"/>
                  <a:gd name="T7" fmla="*/ 11 h 330"/>
                  <a:gd name="T8" fmla="*/ 0 w 360"/>
                  <a:gd name="T9" fmla="*/ 23 h 330"/>
                  <a:gd name="T10" fmla="*/ 16 w 360"/>
                  <a:gd name="T11" fmla="*/ 26 h 330"/>
                  <a:gd name="T12" fmla="*/ 18 w 360"/>
                  <a:gd name="T13" fmla="*/ 26 h 330"/>
                  <a:gd name="T14" fmla="*/ 16 w 360"/>
                  <a:gd name="T15" fmla="*/ 23 h 330"/>
                  <a:gd name="T16" fmla="*/ 18 w 360"/>
                  <a:gd name="T17" fmla="*/ 22 h 330"/>
                  <a:gd name="T18" fmla="*/ 18 w 360"/>
                  <a:gd name="T19" fmla="*/ 22 h 330"/>
                  <a:gd name="T20" fmla="*/ 33 w 360"/>
                  <a:gd name="T21" fmla="*/ 31 h 330"/>
                  <a:gd name="T22" fmla="*/ 91 w 360"/>
                  <a:gd name="T23" fmla="*/ 76 h 330"/>
                  <a:gd name="T24" fmla="*/ 254 w 360"/>
                  <a:gd name="T25" fmla="*/ 218 h 330"/>
                  <a:gd name="T26" fmla="*/ 314 w 360"/>
                  <a:gd name="T27" fmla="*/ 272 h 330"/>
                  <a:gd name="T28" fmla="*/ 341 w 360"/>
                  <a:gd name="T29" fmla="*/ 301 h 330"/>
                  <a:gd name="T30" fmla="*/ 335 w 360"/>
                  <a:gd name="T31" fmla="*/ 310 h 330"/>
                  <a:gd name="T32" fmla="*/ 320 w 360"/>
                  <a:gd name="T33" fmla="*/ 297 h 330"/>
                  <a:gd name="T34" fmla="*/ 315 w 360"/>
                  <a:gd name="T35" fmla="*/ 319 h 330"/>
                  <a:gd name="T36" fmla="*/ 324 w 360"/>
                  <a:gd name="T37" fmla="*/ 327 h 330"/>
                  <a:gd name="T38" fmla="*/ 325 w 360"/>
                  <a:gd name="T39" fmla="*/ 328 h 330"/>
                  <a:gd name="T40" fmla="*/ 325 w 360"/>
                  <a:gd name="T41" fmla="*/ 328 h 330"/>
                  <a:gd name="T42" fmla="*/ 331 w 360"/>
                  <a:gd name="T43" fmla="*/ 328 h 330"/>
                  <a:gd name="T44" fmla="*/ 359 w 360"/>
                  <a:gd name="T45" fmla="*/ 303 h 330"/>
                  <a:gd name="T46" fmla="*/ 320 w 360"/>
                  <a:gd name="T47" fmla="*/ 25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0" h="330">
                    <a:moveTo>
                      <a:pt x="320" y="251"/>
                    </a:moveTo>
                    <a:cubicBezTo>
                      <a:pt x="274" y="209"/>
                      <a:pt x="227" y="167"/>
                      <a:pt x="180" y="126"/>
                    </a:cubicBezTo>
                    <a:cubicBezTo>
                      <a:pt x="136" y="88"/>
                      <a:pt x="92" y="48"/>
                      <a:pt x="44" y="14"/>
                    </a:cubicBezTo>
                    <a:cubicBezTo>
                      <a:pt x="31" y="5"/>
                      <a:pt x="23" y="0"/>
                      <a:pt x="8" y="11"/>
                    </a:cubicBezTo>
                    <a:cubicBezTo>
                      <a:pt x="3" y="15"/>
                      <a:pt x="1" y="19"/>
                      <a:pt x="0" y="23"/>
                    </a:cubicBezTo>
                    <a:cubicBezTo>
                      <a:pt x="5" y="25"/>
                      <a:pt x="11" y="26"/>
                      <a:pt x="16" y="26"/>
                    </a:cubicBezTo>
                    <a:cubicBezTo>
                      <a:pt x="17" y="26"/>
                      <a:pt x="17" y="26"/>
                      <a:pt x="18" y="26"/>
                    </a:cubicBezTo>
                    <a:cubicBezTo>
                      <a:pt x="17" y="23"/>
                      <a:pt x="18" y="22"/>
                      <a:pt x="16" y="23"/>
                    </a:cubicBezTo>
                    <a:cubicBezTo>
                      <a:pt x="17" y="23"/>
                      <a:pt x="18" y="22"/>
                      <a:pt x="18" y="22"/>
                    </a:cubicBezTo>
                    <a:cubicBezTo>
                      <a:pt x="18" y="22"/>
                      <a:pt x="18" y="22"/>
                      <a:pt x="18" y="22"/>
                    </a:cubicBezTo>
                    <a:cubicBezTo>
                      <a:pt x="23" y="23"/>
                      <a:pt x="29" y="28"/>
                      <a:pt x="33" y="31"/>
                    </a:cubicBezTo>
                    <a:cubicBezTo>
                      <a:pt x="53" y="45"/>
                      <a:pt x="72" y="61"/>
                      <a:pt x="91" y="76"/>
                    </a:cubicBezTo>
                    <a:cubicBezTo>
                      <a:pt x="146" y="122"/>
                      <a:pt x="200" y="170"/>
                      <a:pt x="254" y="218"/>
                    </a:cubicBezTo>
                    <a:cubicBezTo>
                      <a:pt x="274" y="236"/>
                      <a:pt x="294" y="254"/>
                      <a:pt x="314" y="272"/>
                    </a:cubicBezTo>
                    <a:cubicBezTo>
                      <a:pt x="324" y="281"/>
                      <a:pt x="334" y="290"/>
                      <a:pt x="341" y="301"/>
                    </a:cubicBezTo>
                    <a:cubicBezTo>
                      <a:pt x="346" y="308"/>
                      <a:pt x="342" y="310"/>
                      <a:pt x="335" y="310"/>
                    </a:cubicBezTo>
                    <a:cubicBezTo>
                      <a:pt x="327" y="303"/>
                      <a:pt x="317" y="294"/>
                      <a:pt x="320" y="297"/>
                    </a:cubicBezTo>
                    <a:cubicBezTo>
                      <a:pt x="315" y="304"/>
                      <a:pt x="314" y="311"/>
                      <a:pt x="315" y="319"/>
                    </a:cubicBezTo>
                    <a:cubicBezTo>
                      <a:pt x="312" y="316"/>
                      <a:pt x="318" y="322"/>
                      <a:pt x="324" y="327"/>
                    </a:cubicBezTo>
                    <a:cubicBezTo>
                      <a:pt x="324" y="327"/>
                      <a:pt x="325" y="327"/>
                      <a:pt x="325" y="328"/>
                    </a:cubicBezTo>
                    <a:cubicBezTo>
                      <a:pt x="325" y="328"/>
                      <a:pt x="325" y="328"/>
                      <a:pt x="325" y="328"/>
                    </a:cubicBezTo>
                    <a:cubicBezTo>
                      <a:pt x="327" y="330"/>
                      <a:pt x="329" y="329"/>
                      <a:pt x="331" y="328"/>
                    </a:cubicBezTo>
                    <a:cubicBezTo>
                      <a:pt x="345" y="327"/>
                      <a:pt x="359" y="318"/>
                      <a:pt x="359" y="303"/>
                    </a:cubicBezTo>
                    <a:cubicBezTo>
                      <a:pt x="360" y="281"/>
                      <a:pt x="335" y="264"/>
                      <a:pt x="320"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12"/>
            <p:cNvSpPr txBox="1"/>
            <p:nvPr/>
          </p:nvSpPr>
          <p:spPr>
            <a:xfrm rot="2636807">
              <a:off x="8094" y="7607"/>
              <a:ext cx="1593" cy="533"/>
            </a:xfrm>
            <a:prstGeom prst="rect">
              <a:avLst/>
            </a:prstGeom>
            <a:grpFill/>
          </p:spPr>
          <p:txBody>
            <a:bodyPr wrap="none" rtlCol="0">
              <a:spAutoFit/>
            </a:bodyPr>
            <a:lstStyle/>
            <a:p>
              <a:r>
                <a:rPr lang="zh-CN" altLang="en-US" sz="1600" b="1">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endParaRPr lang="id-ID"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Rectangle 24"/>
          <p:cNvSpPr>
            <a:spLocks noChangeArrowheads="1"/>
          </p:cNvSpPr>
          <p:nvPr/>
        </p:nvSpPr>
        <p:spPr bwMode="auto">
          <a:xfrm>
            <a:off x="7270392" y="1976874"/>
            <a:ext cx="4379033" cy="93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65000"/>
                    <a:lumOff val="35000"/>
                  </a:schemeClr>
                </a:solidFill>
              </a:rPr>
              <a:t>TOPIC H AD R H R </a:t>
            </a:r>
          </a:p>
          <a:p>
            <a:pPr>
              <a:lnSpc>
                <a:spcPct val="120000"/>
              </a:lnSpc>
              <a:spcBef>
                <a:spcPts val="300"/>
              </a:spcBef>
            </a:pPr>
            <a:r>
              <a:rPr lang="zh-CN" altLang="en-US" sz="1100" dirty="0">
                <a:solidFill>
                  <a:schemeClr val="tx1">
                    <a:lumMod val="65000"/>
                    <a:lumOff val="35000"/>
                  </a:schemeClr>
                </a:solidFill>
                <a:ea typeface="微软雅黑" panose="020B0503020204020204" pitchFamily="34" charset="-122"/>
                <a:sym typeface="+mn-ea"/>
              </a:rPr>
              <a:t>添加内容添加内容添加内容添加内容添加内容添加内容添加内容添加内容</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20000"/>
              </a:lnSpc>
              <a:spcBef>
                <a:spcPts val="300"/>
              </a:spcBef>
            </a:pPr>
            <a:r>
              <a:rPr lang="en-US" altLang="zh-CN" sz="1100" dirty="0">
                <a:solidFill>
                  <a:schemeClr val="tx1">
                    <a:lumMod val="65000"/>
                    <a:lumOff val="35000"/>
                  </a:schemeClr>
                </a:solidFill>
              </a:rPr>
              <a:t>.</a:t>
            </a:r>
          </a:p>
        </p:txBody>
      </p:sp>
      <p:sp>
        <p:nvSpPr>
          <p:cNvPr id="38" name="Rectangle 24"/>
          <p:cNvSpPr>
            <a:spLocks noChangeArrowheads="1"/>
          </p:cNvSpPr>
          <p:nvPr/>
        </p:nvSpPr>
        <p:spPr bwMode="auto">
          <a:xfrm>
            <a:off x="7270392" y="3038256"/>
            <a:ext cx="4483458" cy="72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65000"/>
                    <a:lumOff val="35000"/>
                  </a:schemeClr>
                </a:solidFill>
              </a:rPr>
              <a:t>TOPIC H AD R H R </a:t>
            </a:r>
          </a:p>
          <a:p>
            <a:pPr>
              <a:lnSpc>
                <a:spcPct val="120000"/>
              </a:lnSpc>
              <a:spcBef>
                <a:spcPts val="300"/>
              </a:spcBef>
            </a:pPr>
            <a:r>
              <a:rPr lang="zh-CN" altLang="en-US" sz="1100" dirty="0">
                <a:solidFill>
                  <a:schemeClr val="tx1">
                    <a:lumMod val="65000"/>
                    <a:lumOff val="35000"/>
                  </a:schemeClr>
                </a:solidFill>
                <a:ea typeface="微软雅黑" panose="020B0503020204020204" pitchFamily="34" charset="-122"/>
                <a:sym typeface="+mn-ea"/>
              </a:rPr>
              <a:t>添加内容添加内容添加内容添加内容添加内容添加内容添加内容添加内容</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20000"/>
              </a:lnSpc>
              <a:spcBef>
                <a:spcPts val="300"/>
              </a:spcBef>
            </a:pPr>
            <a:r>
              <a:rPr lang="en-US" altLang="zh-CN" sz="1100" dirty="0">
                <a:solidFill>
                  <a:schemeClr val="tx1">
                    <a:lumMod val="65000"/>
                    <a:lumOff val="35000"/>
                  </a:schemeClr>
                </a:solidFill>
              </a:rPr>
              <a:t>.</a:t>
            </a:r>
          </a:p>
        </p:txBody>
      </p:sp>
      <p:sp>
        <p:nvSpPr>
          <p:cNvPr id="39" name="Rectangle 24"/>
          <p:cNvSpPr>
            <a:spLocks noChangeArrowheads="1"/>
          </p:cNvSpPr>
          <p:nvPr/>
        </p:nvSpPr>
        <p:spPr bwMode="auto">
          <a:xfrm>
            <a:off x="7270392" y="4099638"/>
            <a:ext cx="4483458" cy="72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65000"/>
                    <a:lumOff val="35000"/>
                  </a:schemeClr>
                </a:solidFill>
              </a:rPr>
              <a:t>TOPIC H AD R H R </a:t>
            </a:r>
          </a:p>
          <a:p>
            <a:pPr>
              <a:lnSpc>
                <a:spcPct val="120000"/>
              </a:lnSpc>
              <a:spcBef>
                <a:spcPts val="300"/>
              </a:spcBef>
            </a:pPr>
            <a:r>
              <a:rPr lang="zh-CN" altLang="en-US" sz="1100" dirty="0">
                <a:solidFill>
                  <a:schemeClr val="tx1">
                    <a:lumMod val="65000"/>
                    <a:lumOff val="35000"/>
                  </a:schemeClr>
                </a:solidFill>
                <a:ea typeface="微软雅黑" panose="020B0503020204020204" pitchFamily="34" charset="-122"/>
                <a:sym typeface="+mn-ea"/>
              </a:rPr>
              <a:t>添加内容添加内容添加内容添加内容添加内容添加内容添加内容添加内容</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20000"/>
              </a:lnSpc>
              <a:spcBef>
                <a:spcPts val="300"/>
              </a:spcBef>
            </a:pPr>
            <a:r>
              <a:rPr lang="en-US" altLang="zh-CN" sz="1100" dirty="0">
                <a:solidFill>
                  <a:schemeClr val="tx1">
                    <a:lumMod val="65000"/>
                    <a:lumOff val="35000"/>
                  </a:schemeClr>
                </a:solidFill>
              </a:rPr>
              <a:t>.</a:t>
            </a:r>
          </a:p>
        </p:txBody>
      </p:sp>
      <p:sp>
        <p:nvSpPr>
          <p:cNvPr id="40" name="Rectangle 24"/>
          <p:cNvSpPr>
            <a:spLocks noChangeArrowheads="1"/>
          </p:cNvSpPr>
          <p:nvPr/>
        </p:nvSpPr>
        <p:spPr bwMode="auto">
          <a:xfrm>
            <a:off x="7270392" y="5161019"/>
            <a:ext cx="4483458" cy="72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65000"/>
                    <a:lumOff val="35000"/>
                  </a:schemeClr>
                </a:solidFill>
              </a:rPr>
              <a:t>TOPIC H AD R H R </a:t>
            </a:r>
          </a:p>
          <a:p>
            <a:pPr>
              <a:lnSpc>
                <a:spcPct val="120000"/>
              </a:lnSpc>
              <a:spcBef>
                <a:spcPts val="300"/>
              </a:spcBef>
            </a:pPr>
            <a:r>
              <a:rPr lang="zh-CN" altLang="en-US" sz="1100" dirty="0">
                <a:solidFill>
                  <a:schemeClr val="tx1">
                    <a:lumMod val="65000"/>
                    <a:lumOff val="35000"/>
                  </a:schemeClr>
                </a:solidFill>
                <a:ea typeface="微软雅黑" panose="020B0503020204020204" pitchFamily="34" charset="-122"/>
                <a:sym typeface="+mn-ea"/>
              </a:rPr>
              <a:t>添加内容添加内容添加内容添加内容添加内容添加内容添加内容添加内容</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20000"/>
              </a:lnSpc>
              <a:spcBef>
                <a:spcPts val="300"/>
              </a:spcBef>
            </a:pPr>
            <a:r>
              <a:rPr lang="en-US" altLang="zh-CN" sz="1100" dirty="0">
                <a:solidFill>
                  <a:schemeClr val="tx1">
                    <a:lumMod val="65000"/>
                    <a:lumOff val="35000"/>
                  </a:schemeClr>
                </a:solidFill>
              </a:rPr>
              <a:t>.</a:t>
            </a:r>
          </a:p>
        </p:txBody>
      </p:sp>
      <p:grpSp>
        <p:nvGrpSpPr>
          <p:cNvPr id="44" name="组合 43"/>
          <p:cNvGrpSpPr/>
          <p:nvPr/>
        </p:nvGrpSpPr>
        <p:grpSpPr>
          <a:xfrm>
            <a:off x="-13335" y="135255"/>
            <a:ext cx="824865" cy="526415"/>
            <a:chOff x="1926" y="1023"/>
            <a:chExt cx="1299" cy="829"/>
          </a:xfrm>
          <a:solidFill>
            <a:srgbClr val="3BA04C"/>
          </a:solidFill>
        </p:grpSpPr>
        <p:sp>
          <p:nvSpPr>
            <p:cNvPr id="45" name="流程图: 延期 44"/>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48"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500"/>
                                        <p:tgtEl>
                                          <p:spTgt spid="39"/>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up)">
                                      <p:cBhvr>
                                        <p:cTn id="40" dur="500"/>
                                        <p:tgtEl>
                                          <p:spTgt spid="40"/>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0-#ppt_w/2"/>
                                          </p:val>
                                        </p:tav>
                                        <p:tav tm="100000">
                                          <p:val>
                                            <p:strVal val="#ppt_x"/>
                                          </p:val>
                                        </p:tav>
                                      </p:tavLst>
                                    </p:anim>
                                    <p:anim calcmode="lin" valueType="num">
                                      <p:cBhvr additive="base">
                                        <p:cTn id="45" dur="500" fill="hold"/>
                                        <p:tgtEl>
                                          <p:spTgt spid="44"/>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6" grpId="0"/>
      <p:bldP spid="38" grpId="0"/>
      <p:bldP spid="39" grpId="0"/>
      <p:bldP spid="40"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rot="2640000">
            <a:off x="4294505" y="1635125"/>
            <a:ext cx="3596005" cy="3596005"/>
          </a:xfrm>
          <a:prstGeom prst="arc">
            <a:avLst>
              <a:gd name="adj1" fmla="val 16200000"/>
              <a:gd name="adj2" fmla="val 1080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0" name="组合 19"/>
          <p:cNvGrpSpPr/>
          <p:nvPr/>
        </p:nvGrpSpPr>
        <p:grpSpPr>
          <a:xfrm>
            <a:off x="7870598" y="1819275"/>
            <a:ext cx="3952954" cy="779780"/>
            <a:chOff x="11568" y="3323"/>
            <a:chExt cx="4128" cy="1228"/>
          </a:xfrm>
        </p:grpSpPr>
        <p:sp>
          <p:nvSpPr>
            <p:cNvPr id="23" name="矩形 22"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3717"/>
              <a:ext cx="4080" cy="834"/>
            </a:xfrm>
            <a:prstGeom prst="rect">
              <a:avLst/>
            </a:prstGeom>
          </p:spPr>
          <p:txBody>
            <a:bodyPr wrap="square">
              <a:spAutoFit/>
            </a:bodyPr>
            <a:lstStyle/>
            <a:p>
              <a:pPr algn="l">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文本框 23"/>
            <p:cNvSpPr txBox="1"/>
            <p:nvPr/>
          </p:nvSpPr>
          <p:spPr>
            <a:xfrm>
              <a:off x="11568" y="3323"/>
              <a:ext cx="4073" cy="436"/>
            </a:xfrm>
            <a:prstGeom prst="rect">
              <a:avLst/>
            </a:prstGeom>
            <a:noFill/>
          </p:spPr>
          <p:txBody>
            <a:bodyPr wrap="square" rtlCol="0">
              <a:spAutoFit/>
            </a:bodyPr>
            <a:lstStyle/>
            <a:p>
              <a:pPr algn="l"/>
              <a:r>
                <a:rPr lang="en-US" altLang="zh-CN" sz="1200" b="1" dirty="0">
                  <a:solidFill>
                    <a:srgbClr val="444343"/>
                  </a:solidFill>
                  <a:latin typeface="Agency FB" panose="020B0503020202020204" pitchFamily="34" charset="0"/>
                </a:rPr>
                <a:t> ADD YOUR TILTL  H R </a:t>
              </a:r>
            </a:p>
          </p:txBody>
        </p:sp>
      </p:grpSp>
      <p:grpSp>
        <p:nvGrpSpPr>
          <p:cNvPr id="3" name="组合 2"/>
          <p:cNvGrpSpPr/>
          <p:nvPr/>
        </p:nvGrpSpPr>
        <p:grpSpPr>
          <a:xfrm>
            <a:off x="8215630" y="3154680"/>
            <a:ext cx="3825875" cy="779780"/>
            <a:chOff x="11568" y="3323"/>
            <a:chExt cx="4277" cy="1228"/>
          </a:xfrm>
        </p:grpSpPr>
        <p:sp>
          <p:nvSpPr>
            <p:cNvPr id="6" name="矩形 5"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3717"/>
              <a:ext cx="4229" cy="834"/>
            </a:xfrm>
            <a:prstGeom prst="rect">
              <a:avLst/>
            </a:prstGeom>
          </p:spPr>
          <p:txBody>
            <a:bodyPr wrap="square">
              <a:spAutoFit/>
            </a:bodyPr>
            <a:lstStyle/>
            <a:p>
              <a:pPr algn="l">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文本框 10"/>
            <p:cNvSpPr txBox="1"/>
            <p:nvPr/>
          </p:nvSpPr>
          <p:spPr>
            <a:xfrm>
              <a:off x="11568" y="3323"/>
              <a:ext cx="4073" cy="432"/>
            </a:xfrm>
            <a:prstGeom prst="rect">
              <a:avLst/>
            </a:prstGeom>
            <a:noFill/>
          </p:spPr>
          <p:txBody>
            <a:bodyPr wrap="square" rtlCol="0">
              <a:spAutoFit/>
            </a:bodyPr>
            <a:lstStyle/>
            <a:p>
              <a:pPr algn="l"/>
              <a:r>
                <a:rPr lang="en-US" altLang="zh-CN" sz="1200" b="1" dirty="0">
                  <a:solidFill>
                    <a:srgbClr val="444343"/>
                  </a:solidFill>
                  <a:latin typeface="Agency FB" panose="020B0503020202020204" pitchFamily="34" charset="0"/>
                </a:rPr>
                <a:t> ADD YOUR TILTL  H R </a:t>
              </a:r>
            </a:p>
          </p:txBody>
        </p:sp>
      </p:grpSp>
      <p:grpSp>
        <p:nvGrpSpPr>
          <p:cNvPr id="12" name="组合 11"/>
          <p:cNvGrpSpPr/>
          <p:nvPr/>
        </p:nvGrpSpPr>
        <p:grpSpPr>
          <a:xfrm>
            <a:off x="7916318" y="4586605"/>
            <a:ext cx="3900287" cy="769620"/>
            <a:chOff x="11568" y="3323"/>
            <a:chExt cx="4073" cy="1212"/>
          </a:xfrm>
        </p:grpSpPr>
        <p:sp>
          <p:nvSpPr>
            <p:cNvPr id="13" name="矩形 12"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3717"/>
              <a:ext cx="3817" cy="818"/>
            </a:xfrm>
            <a:prstGeom prst="rect">
              <a:avLst/>
            </a:prstGeom>
          </p:spPr>
          <p:txBody>
            <a:bodyPr wrap="square">
              <a:spAutoFit/>
            </a:bodyPr>
            <a:lstStyle/>
            <a:p>
              <a:pPr algn="l">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文本框 13"/>
            <p:cNvSpPr txBox="1"/>
            <p:nvPr/>
          </p:nvSpPr>
          <p:spPr>
            <a:xfrm>
              <a:off x="11568" y="3323"/>
              <a:ext cx="4073" cy="436"/>
            </a:xfrm>
            <a:prstGeom prst="rect">
              <a:avLst/>
            </a:prstGeom>
            <a:noFill/>
          </p:spPr>
          <p:txBody>
            <a:bodyPr wrap="square" rtlCol="0">
              <a:spAutoFit/>
            </a:bodyPr>
            <a:lstStyle/>
            <a:p>
              <a:pPr algn="l"/>
              <a:r>
                <a:rPr lang="en-US" altLang="zh-CN" sz="1200" b="1" dirty="0">
                  <a:solidFill>
                    <a:srgbClr val="444343"/>
                  </a:solidFill>
                  <a:latin typeface="Agency FB" panose="020B0503020202020204" pitchFamily="34" charset="0"/>
                </a:rPr>
                <a:t> ADD YOUR TILTL  H R </a:t>
              </a:r>
            </a:p>
          </p:txBody>
        </p:sp>
      </p:grpSp>
      <p:grpSp>
        <p:nvGrpSpPr>
          <p:cNvPr id="15" name="组合 14"/>
          <p:cNvGrpSpPr/>
          <p:nvPr/>
        </p:nvGrpSpPr>
        <p:grpSpPr>
          <a:xfrm>
            <a:off x="-116840" y="1819275"/>
            <a:ext cx="3891280" cy="769620"/>
            <a:chOff x="11616" y="3323"/>
            <a:chExt cx="4229" cy="1212"/>
          </a:xfrm>
        </p:grpSpPr>
        <p:sp>
          <p:nvSpPr>
            <p:cNvPr id="16" name="矩形 15"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3717"/>
              <a:ext cx="4229" cy="818"/>
            </a:xfrm>
            <a:prstGeom prst="rect">
              <a:avLst/>
            </a:prstGeom>
          </p:spPr>
          <p:txBody>
            <a:bodyPr wrap="square">
              <a:spAutoFit/>
            </a:bodyPr>
            <a:lstStyle/>
            <a:p>
              <a:pPr algn="r">
                <a:lnSpc>
                  <a:spcPct val="120000"/>
                </a:lnSpc>
              </a:pPr>
              <a:r>
                <a:rPr lang="zh-CN" altLang="en-US" sz="1200" dirty="0">
                  <a:ea typeface="微软雅黑" panose="020B0503020204020204" pitchFamily="34" charset="-122"/>
                  <a:sym typeface="+mn-ea"/>
                </a:rPr>
                <a:t>  you want to  xpr ss,添加内容添加内容添加内容添加内容添加内容添加内容添加内容添加内容  </a:t>
              </a: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文本框 16"/>
            <p:cNvSpPr txBox="1"/>
            <p:nvPr/>
          </p:nvSpPr>
          <p:spPr>
            <a:xfrm>
              <a:off x="11680" y="3323"/>
              <a:ext cx="4073" cy="432"/>
            </a:xfrm>
            <a:prstGeom prst="rect">
              <a:avLst/>
            </a:prstGeom>
            <a:noFill/>
          </p:spPr>
          <p:txBody>
            <a:bodyPr wrap="square" rtlCol="0">
              <a:spAutoFit/>
            </a:bodyPr>
            <a:lstStyle/>
            <a:p>
              <a:pPr algn="r"/>
              <a:r>
                <a:rPr lang="en-US" altLang="zh-CN" sz="1200" b="1" dirty="0">
                  <a:solidFill>
                    <a:srgbClr val="444343"/>
                  </a:solidFill>
                  <a:latin typeface="Agency FB" panose="020B0503020202020204" pitchFamily="34" charset="0"/>
                </a:rPr>
                <a:t> ADD YOUR TILTL  H R </a:t>
              </a:r>
            </a:p>
          </p:txBody>
        </p:sp>
      </p:grpSp>
      <p:grpSp>
        <p:nvGrpSpPr>
          <p:cNvPr id="18" name="组合 17"/>
          <p:cNvGrpSpPr/>
          <p:nvPr/>
        </p:nvGrpSpPr>
        <p:grpSpPr>
          <a:xfrm>
            <a:off x="406400" y="4586605"/>
            <a:ext cx="3733165" cy="769620"/>
            <a:chOff x="11616" y="3323"/>
            <a:chExt cx="4229" cy="1212"/>
          </a:xfrm>
        </p:grpSpPr>
        <p:sp>
          <p:nvSpPr>
            <p:cNvPr id="19" name="矩形 18"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3717"/>
              <a:ext cx="4229" cy="818"/>
            </a:xfrm>
            <a:prstGeom prst="rect">
              <a:avLst/>
            </a:prstGeom>
          </p:spPr>
          <p:txBody>
            <a:bodyPr wrap="square">
              <a:spAutoFit/>
            </a:bodyPr>
            <a:lstStyle/>
            <a:p>
              <a:pPr algn="r">
                <a:lnSpc>
                  <a:spcPct val="120000"/>
                </a:lnSpc>
              </a:pPr>
              <a:r>
                <a:rPr lang="zh-CN" altLang="en-US" sz="1200" dirty="0">
                  <a:ea typeface="微软雅黑" panose="020B0503020204020204" pitchFamily="34" charset="-122"/>
                  <a:sym typeface="+mn-ea"/>
                </a:rPr>
                <a:t>  you want to  xpr ss,添加内容添加内容添加内容添加内容添加内容添加内容添加内容添加内容  </a:t>
              </a: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文本框 20"/>
            <p:cNvSpPr txBox="1"/>
            <p:nvPr/>
          </p:nvSpPr>
          <p:spPr>
            <a:xfrm>
              <a:off x="11680" y="3323"/>
              <a:ext cx="4073" cy="432"/>
            </a:xfrm>
            <a:prstGeom prst="rect">
              <a:avLst/>
            </a:prstGeom>
            <a:noFill/>
          </p:spPr>
          <p:txBody>
            <a:bodyPr wrap="square" rtlCol="0">
              <a:spAutoFit/>
            </a:bodyPr>
            <a:lstStyle/>
            <a:p>
              <a:pPr algn="r"/>
              <a:r>
                <a:rPr lang="en-US" altLang="zh-CN" sz="1200" b="1" dirty="0">
                  <a:solidFill>
                    <a:srgbClr val="444343"/>
                  </a:solidFill>
                  <a:latin typeface="Agency FB" panose="020B0503020202020204" pitchFamily="34" charset="0"/>
                </a:rPr>
                <a:t> ADD YOUR TILTL  H R </a:t>
              </a:r>
            </a:p>
          </p:txBody>
        </p:sp>
      </p:grpSp>
      <p:grpSp>
        <p:nvGrpSpPr>
          <p:cNvPr id="22" name="组合 21"/>
          <p:cNvGrpSpPr/>
          <p:nvPr/>
        </p:nvGrpSpPr>
        <p:grpSpPr>
          <a:xfrm>
            <a:off x="-74295" y="3154680"/>
            <a:ext cx="3891280" cy="769620"/>
            <a:chOff x="11616" y="3323"/>
            <a:chExt cx="4229" cy="1212"/>
          </a:xfrm>
        </p:grpSpPr>
        <p:sp>
          <p:nvSpPr>
            <p:cNvPr id="25" name="矩形 24"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616" y="3717"/>
              <a:ext cx="4229" cy="818"/>
            </a:xfrm>
            <a:prstGeom prst="rect">
              <a:avLst/>
            </a:prstGeom>
          </p:spPr>
          <p:txBody>
            <a:bodyPr wrap="square">
              <a:spAutoFit/>
            </a:bodyPr>
            <a:lstStyle/>
            <a:p>
              <a:pPr algn="r">
                <a:lnSpc>
                  <a:spcPct val="120000"/>
                </a:lnSpc>
              </a:pPr>
              <a:r>
                <a:rPr lang="zh-CN" altLang="en-US" sz="1200" dirty="0">
                  <a:ea typeface="微软雅黑" panose="020B0503020204020204" pitchFamily="34" charset="-122"/>
                  <a:sym typeface="+mn-ea"/>
                </a:rPr>
                <a:t>  you want to  xpr ss,添加内容添加内容添加内容添加内容添加内容添加内容添加内容添加内容  </a:t>
              </a:r>
              <a:endParaRPr lang="en-US" altLang="zh-CN" sz="1000" dirty="0">
                <a:solidFill>
                  <a:srgbClr val="444343"/>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文本框 25"/>
            <p:cNvSpPr txBox="1"/>
            <p:nvPr/>
          </p:nvSpPr>
          <p:spPr>
            <a:xfrm>
              <a:off x="11680" y="3323"/>
              <a:ext cx="4073" cy="432"/>
            </a:xfrm>
            <a:prstGeom prst="rect">
              <a:avLst/>
            </a:prstGeom>
            <a:noFill/>
          </p:spPr>
          <p:txBody>
            <a:bodyPr wrap="square" rtlCol="0">
              <a:spAutoFit/>
            </a:bodyPr>
            <a:lstStyle/>
            <a:p>
              <a:pPr algn="r"/>
              <a:r>
                <a:rPr lang="en-US" altLang="zh-CN" sz="1200" b="1" dirty="0">
                  <a:solidFill>
                    <a:srgbClr val="444343"/>
                  </a:solidFill>
                  <a:latin typeface="Agency FB" panose="020B0503020202020204" pitchFamily="34" charset="0"/>
                </a:rPr>
                <a:t> ADD YOUR TILTL  H R </a:t>
              </a:r>
            </a:p>
          </p:txBody>
        </p:sp>
      </p:grpSp>
      <p:grpSp>
        <p:nvGrpSpPr>
          <p:cNvPr id="28" name="组合 27"/>
          <p:cNvGrpSpPr/>
          <p:nvPr/>
        </p:nvGrpSpPr>
        <p:grpSpPr>
          <a:xfrm>
            <a:off x="7022465" y="1819275"/>
            <a:ext cx="832485" cy="755650"/>
            <a:chOff x="11059" y="2865"/>
            <a:chExt cx="1311" cy="1190"/>
          </a:xfrm>
        </p:grpSpPr>
        <p:sp>
          <p:nvSpPr>
            <p:cNvPr id="7" name="椭圆 6"/>
            <p:cNvSpPr/>
            <p:nvPr/>
          </p:nvSpPr>
          <p:spPr>
            <a:xfrm>
              <a:off x="11059" y="2865"/>
              <a:ext cx="1191" cy="1191"/>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1202" y="2977"/>
              <a:ext cx="1168" cy="919"/>
            </a:xfrm>
            <a:prstGeom prst="rect">
              <a:avLst/>
            </a:prstGeom>
            <a:noFill/>
          </p:spPr>
          <p:txBody>
            <a:bodyPr wrap="square" rtlCol="0">
              <a:spAutoFit/>
            </a:bodyPr>
            <a:lstStyle/>
            <a:p>
              <a:r>
                <a:rPr lang="en-US" altLang="zh-CN" sz="3200" b="1">
                  <a:solidFill>
                    <a:schemeClr val="bg1"/>
                  </a:solidFill>
                </a:rPr>
                <a:t>01</a:t>
              </a:r>
            </a:p>
          </p:txBody>
        </p:sp>
      </p:grpSp>
      <p:grpSp>
        <p:nvGrpSpPr>
          <p:cNvPr id="30" name="组合 29"/>
          <p:cNvGrpSpPr/>
          <p:nvPr/>
        </p:nvGrpSpPr>
        <p:grpSpPr>
          <a:xfrm>
            <a:off x="7459345" y="3054985"/>
            <a:ext cx="787400" cy="755650"/>
            <a:chOff x="11747" y="4811"/>
            <a:chExt cx="1240" cy="1190"/>
          </a:xfrm>
        </p:grpSpPr>
        <p:sp>
          <p:nvSpPr>
            <p:cNvPr id="10" name="椭圆 9"/>
            <p:cNvSpPr/>
            <p:nvPr/>
          </p:nvSpPr>
          <p:spPr>
            <a:xfrm>
              <a:off x="11747" y="4811"/>
              <a:ext cx="1191" cy="1191"/>
            </a:xfrm>
            <a:prstGeom prst="ellipse">
              <a:avLst/>
            </a:prstGeom>
            <a:solidFill>
              <a:schemeClr val="bg1"/>
            </a:solidFill>
            <a:ln>
              <a:solidFill>
                <a:srgbClr val="167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1819" y="4944"/>
              <a:ext cx="1168" cy="919"/>
            </a:xfrm>
            <a:prstGeom prst="rect">
              <a:avLst/>
            </a:prstGeom>
            <a:noFill/>
          </p:spPr>
          <p:txBody>
            <a:bodyPr wrap="square" rtlCol="0">
              <a:spAutoFit/>
            </a:bodyPr>
            <a:lstStyle/>
            <a:p>
              <a:r>
                <a:rPr lang="en-US" altLang="zh-CN" sz="3200" b="1">
                  <a:solidFill>
                    <a:srgbClr val="167B2A"/>
                  </a:solidFill>
                </a:rPr>
                <a:t>02</a:t>
              </a:r>
            </a:p>
          </p:txBody>
        </p:sp>
      </p:grpSp>
      <p:grpSp>
        <p:nvGrpSpPr>
          <p:cNvPr id="32" name="组合 31"/>
          <p:cNvGrpSpPr/>
          <p:nvPr/>
        </p:nvGrpSpPr>
        <p:grpSpPr>
          <a:xfrm>
            <a:off x="7059930" y="4243070"/>
            <a:ext cx="795020" cy="756285"/>
            <a:chOff x="11107" y="6691"/>
            <a:chExt cx="1252" cy="1191"/>
          </a:xfrm>
        </p:grpSpPr>
        <p:sp>
          <p:nvSpPr>
            <p:cNvPr id="8" name="椭圆 7"/>
            <p:cNvSpPr/>
            <p:nvPr/>
          </p:nvSpPr>
          <p:spPr>
            <a:xfrm>
              <a:off x="11107" y="6691"/>
              <a:ext cx="1191" cy="1191"/>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1191" y="6803"/>
              <a:ext cx="1168" cy="919"/>
            </a:xfrm>
            <a:prstGeom prst="rect">
              <a:avLst/>
            </a:prstGeom>
            <a:noFill/>
          </p:spPr>
          <p:txBody>
            <a:bodyPr wrap="square" rtlCol="0">
              <a:spAutoFit/>
            </a:bodyPr>
            <a:lstStyle/>
            <a:p>
              <a:r>
                <a:rPr lang="en-US" altLang="zh-CN" sz="3200" b="1">
                  <a:solidFill>
                    <a:schemeClr val="bg1"/>
                  </a:solidFill>
                </a:rPr>
                <a:t>03</a:t>
              </a:r>
            </a:p>
          </p:txBody>
        </p:sp>
      </p:grpSp>
      <p:grpSp>
        <p:nvGrpSpPr>
          <p:cNvPr id="34" name="组合 33"/>
          <p:cNvGrpSpPr/>
          <p:nvPr/>
        </p:nvGrpSpPr>
        <p:grpSpPr>
          <a:xfrm>
            <a:off x="4330065" y="4248785"/>
            <a:ext cx="756285" cy="756285"/>
            <a:chOff x="6771" y="6691"/>
            <a:chExt cx="1191" cy="1191"/>
          </a:xfrm>
          <a:solidFill>
            <a:srgbClr val="3BA04C"/>
          </a:solidFill>
        </p:grpSpPr>
        <p:sp>
          <p:nvSpPr>
            <p:cNvPr id="5" name="椭圆 4"/>
            <p:cNvSpPr/>
            <p:nvPr/>
          </p:nvSpPr>
          <p:spPr>
            <a:xfrm>
              <a:off x="6771" y="6691"/>
              <a:ext cx="1191" cy="1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794" y="6794"/>
              <a:ext cx="1168" cy="919"/>
            </a:xfrm>
            <a:prstGeom prst="rect">
              <a:avLst/>
            </a:prstGeom>
            <a:noFill/>
          </p:spPr>
          <p:txBody>
            <a:bodyPr wrap="square" rtlCol="0">
              <a:spAutoFit/>
            </a:bodyPr>
            <a:lstStyle/>
            <a:p>
              <a:r>
                <a:rPr lang="en-US" altLang="zh-CN" sz="3200" b="1">
                  <a:solidFill>
                    <a:schemeClr val="bg1"/>
                  </a:solidFill>
                </a:rPr>
                <a:t>04</a:t>
              </a:r>
            </a:p>
          </p:txBody>
        </p:sp>
      </p:grpSp>
      <p:grpSp>
        <p:nvGrpSpPr>
          <p:cNvPr id="36" name="组合 35"/>
          <p:cNvGrpSpPr/>
          <p:nvPr/>
        </p:nvGrpSpPr>
        <p:grpSpPr>
          <a:xfrm>
            <a:off x="3898265" y="3054985"/>
            <a:ext cx="817880" cy="755650"/>
            <a:chOff x="6139" y="4811"/>
            <a:chExt cx="1288" cy="1190"/>
          </a:xfrm>
        </p:grpSpPr>
        <p:sp>
          <p:nvSpPr>
            <p:cNvPr id="9" name="椭圆 8"/>
            <p:cNvSpPr/>
            <p:nvPr/>
          </p:nvSpPr>
          <p:spPr>
            <a:xfrm>
              <a:off x="6139" y="4811"/>
              <a:ext cx="1191" cy="1191"/>
            </a:xfrm>
            <a:prstGeom prst="ellipse">
              <a:avLst/>
            </a:prstGeom>
            <a:solidFill>
              <a:schemeClr val="bg1"/>
            </a:solidFill>
            <a:ln>
              <a:solidFill>
                <a:srgbClr val="167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6259" y="4944"/>
              <a:ext cx="1168" cy="919"/>
            </a:xfrm>
            <a:prstGeom prst="rect">
              <a:avLst/>
            </a:prstGeom>
            <a:noFill/>
          </p:spPr>
          <p:txBody>
            <a:bodyPr wrap="square" rtlCol="0">
              <a:spAutoFit/>
            </a:bodyPr>
            <a:lstStyle/>
            <a:p>
              <a:r>
                <a:rPr lang="en-US" altLang="zh-CN" sz="3200" b="1">
                  <a:solidFill>
                    <a:srgbClr val="167B2A"/>
                  </a:solidFill>
                </a:rPr>
                <a:t>05</a:t>
              </a:r>
            </a:p>
          </p:txBody>
        </p:sp>
      </p:grpSp>
      <p:grpSp>
        <p:nvGrpSpPr>
          <p:cNvPr id="38" name="组合 37"/>
          <p:cNvGrpSpPr/>
          <p:nvPr/>
        </p:nvGrpSpPr>
        <p:grpSpPr>
          <a:xfrm>
            <a:off x="4299585" y="1819275"/>
            <a:ext cx="786765" cy="755650"/>
            <a:chOff x="6771" y="2865"/>
            <a:chExt cx="1239" cy="1190"/>
          </a:xfrm>
        </p:grpSpPr>
        <p:sp>
          <p:nvSpPr>
            <p:cNvPr id="4" name="椭圆 3"/>
            <p:cNvSpPr/>
            <p:nvPr/>
          </p:nvSpPr>
          <p:spPr>
            <a:xfrm>
              <a:off x="6771" y="2865"/>
              <a:ext cx="1191" cy="1191"/>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6842" y="2977"/>
              <a:ext cx="1168" cy="919"/>
            </a:xfrm>
            <a:prstGeom prst="rect">
              <a:avLst/>
            </a:prstGeom>
            <a:noFill/>
          </p:spPr>
          <p:txBody>
            <a:bodyPr wrap="square" rtlCol="0">
              <a:spAutoFit/>
            </a:bodyPr>
            <a:lstStyle/>
            <a:p>
              <a:r>
                <a:rPr lang="en-US" altLang="zh-CN" sz="3200" b="1">
                  <a:solidFill>
                    <a:schemeClr val="bg1"/>
                  </a:solidFill>
                </a:rPr>
                <a:t>06</a:t>
              </a:r>
            </a:p>
          </p:txBody>
        </p:sp>
      </p:grpSp>
      <p:grpSp>
        <p:nvGrpSpPr>
          <p:cNvPr id="39" name="组合 38"/>
          <p:cNvGrpSpPr/>
          <p:nvPr/>
        </p:nvGrpSpPr>
        <p:grpSpPr>
          <a:xfrm>
            <a:off x="-13335" y="135255"/>
            <a:ext cx="824865" cy="526415"/>
            <a:chOff x="1926" y="1023"/>
            <a:chExt cx="1299" cy="829"/>
          </a:xfrm>
          <a:solidFill>
            <a:srgbClr val="3BA04C"/>
          </a:solidFill>
        </p:grpSpPr>
        <p:sp>
          <p:nvSpPr>
            <p:cNvPr id="40" name="流程图: 延期 39"/>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43"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8000"/>
                            </p:stCondLst>
                            <p:childTnLst>
                              <p:par>
                                <p:cTn id="69" presetID="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0-#ppt_w/2"/>
                                          </p:val>
                                        </p:tav>
                                        <p:tav tm="100000">
                                          <p:val>
                                            <p:strVal val="#ppt_x"/>
                                          </p:val>
                                        </p:tav>
                                      </p:tavLst>
                                    </p:anim>
                                    <p:anim calcmode="lin" valueType="num">
                                      <p:cBhvr additive="base">
                                        <p:cTn id="72" dur="500" fill="hold"/>
                                        <p:tgtEl>
                                          <p:spTgt spid="39"/>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22" presetClass="entr" presetSubtype="8"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left)">
                                      <p:cBhvr>
                                        <p:cTn id="76" dur="500"/>
                                        <p:tgtEl>
                                          <p:spTgt spid="42"/>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left)">
                                      <p:cBhvr>
                                        <p:cTn id="8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bldLvl="0" animBg="1"/>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2"/>
          <p:cNvSpPr/>
          <p:nvPr/>
        </p:nvSpPr>
        <p:spPr bwMode="auto">
          <a:xfrm>
            <a:off x="1382395" y="2513330"/>
            <a:ext cx="9061450" cy="1490345"/>
          </a:xfrm>
          <a:custGeom>
            <a:avLst/>
            <a:gdLst>
              <a:gd name="T0" fmla="*/ 2134 w 2522"/>
              <a:gd name="T1" fmla="*/ 0 h 388"/>
              <a:gd name="T2" fmla="*/ 1749 w 2522"/>
              <a:gd name="T3" fmla="*/ 341 h 388"/>
              <a:gd name="T4" fmla="*/ 0 w 2522"/>
              <a:gd name="T5" fmla="*/ 341 h 388"/>
              <a:gd name="T6" fmla="*/ 0 w 2522"/>
              <a:gd name="T7" fmla="*/ 388 h 388"/>
              <a:gd name="T8" fmla="*/ 1746 w 2522"/>
              <a:gd name="T9" fmla="*/ 388 h 388"/>
              <a:gd name="T10" fmla="*/ 1803 w 2522"/>
              <a:gd name="T11" fmla="*/ 388 h 388"/>
              <a:gd name="T12" fmla="*/ 2522 w 2522"/>
              <a:gd name="T13" fmla="*/ 388 h 388"/>
              <a:gd name="T14" fmla="*/ 2134 w 2522"/>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noFill/>
          <a:ln>
            <a:solidFill>
              <a:schemeClr val="bg1">
                <a:lumMod val="65000"/>
              </a:schemeClr>
            </a:solidFill>
          </a:ln>
        </p:spPr>
        <p:txBody>
          <a:bodyPr/>
          <a:lstStyle/>
          <a:p>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5" name="Freeform 3"/>
          <p:cNvSpPr/>
          <p:nvPr/>
        </p:nvSpPr>
        <p:spPr bwMode="auto">
          <a:xfrm>
            <a:off x="1367790" y="4059555"/>
            <a:ext cx="9078595" cy="1490345"/>
          </a:xfrm>
          <a:custGeom>
            <a:avLst/>
            <a:gdLst>
              <a:gd name="T0" fmla="*/ 2134 w 2522"/>
              <a:gd name="T1" fmla="*/ 388 h 388"/>
              <a:gd name="T2" fmla="*/ 1749 w 2522"/>
              <a:gd name="T3" fmla="*/ 48 h 388"/>
              <a:gd name="T4" fmla="*/ 0 w 2522"/>
              <a:gd name="T5" fmla="*/ 48 h 388"/>
              <a:gd name="T6" fmla="*/ 0 w 2522"/>
              <a:gd name="T7" fmla="*/ 0 h 388"/>
              <a:gd name="T8" fmla="*/ 1746 w 2522"/>
              <a:gd name="T9" fmla="*/ 0 h 388"/>
              <a:gd name="T10" fmla="*/ 1803 w 2522"/>
              <a:gd name="T11" fmla="*/ 0 h 388"/>
              <a:gd name="T12" fmla="*/ 2522 w 2522"/>
              <a:gd name="T13" fmla="*/ 0 h 388"/>
              <a:gd name="T14" fmla="*/ 2134 w 2522"/>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noFill/>
          <a:ln>
            <a:solidFill>
              <a:schemeClr val="bg1">
                <a:lumMod val="65000"/>
              </a:schemeClr>
            </a:solidFill>
          </a:ln>
        </p:spPr>
        <p:txBody>
          <a:bodyPr/>
          <a:lstStyle/>
          <a:p>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6" name="Freeform 4"/>
          <p:cNvSpPr/>
          <p:nvPr/>
        </p:nvSpPr>
        <p:spPr bwMode="auto">
          <a:xfrm>
            <a:off x="1290955" y="2138045"/>
            <a:ext cx="7583805" cy="374650"/>
          </a:xfrm>
          <a:custGeom>
            <a:avLst/>
            <a:gdLst>
              <a:gd name="T0" fmla="*/ 0 w 3883"/>
              <a:gd name="T1" fmla="*/ 0 h 177"/>
              <a:gd name="T2" fmla="*/ 3883 w 3883"/>
              <a:gd name="T3" fmla="*/ 0 h 177"/>
              <a:gd name="T4" fmla="*/ 3883 w 3883"/>
              <a:gd name="T5" fmla="*/ 177 h 177"/>
            </a:gdLst>
            <a:ahLst/>
            <a:cxnLst>
              <a:cxn ang="0">
                <a:pos x="T0" y="T1"/>
              </a:cxn>
              <a:cxn ang="0">
                <a:pos x="T2" y="T3"/>
              </a:cxn>
              <a:cxn ang="0">
                <a:pos x="T4" y="T5"/>
              </a:cxn>
            </a:cxnLst>
            <a:rect l="0" t="0" r="r" b="b"/>
            <a:pathLst>
              <a:path w="3883" h="177">
                <a:moveTo>
                  <a:pt x="0" y="0"/>
                </a:moveTo>
                <a:lnTo>
                  <a:pt x="3883" y="0"/>
                </a:lnTo>
                <a:lnTo>
                  <a:pt x="3883" y="177"/>
                </a:lnTo>
              </a:path>
            </a:pathLst>
          </a:custGeom>
          <a:noFill/>
          <a:ln w="12700" cap="flat" cmpd="sng">
            <a:solidFill>
              <a:schemeClr val="bg1">
                <a:lumMod val="65000"/>
              </a:schemeClr>
            </a:solidFill>
            <a:roun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7" name="Freeform 5"/>
          <p:cNvSpPr/>
          <p:nvPr/>
        </p:nvSpPr>
        <p:spPr bwMode="auto">
          <a:xfrm>
            <a:off x="1367790" y="5549900"/>
            <a:ext cx="7663815" cy="372745"/>
          </a:xfrm>
          <a:custGeom>
            <a:avLst/>
            <a:gdLst>
              <a:gd name="T0" fmla="*/ 0 w 3883"/>
              <a:gd name="T1" fmla="*/ 176 h 176"/>
              <a:gd name="T2" fmla="*/ 3883 w 3883"/>
              <a:gd name="T3" fmla="*/ 176 h 176"/>
              <a:gd name="T4" fmla="*/ 3883 w 3883"/>
              <a:gd name="T5" fmla="*/ 0 h 176"/>
            </a:gdLst>
            <a:ahLst/>
            <a:cxnLst>
              <a:cxn ang="0">
                <a:pos x="T0" y="T1"/>
              </a:cxn>
              <a:cxn ang="0">
                <a:pos x="T2" y="T3"/>
              </a:cxn>
              <a:cxn ang="0">
                <a:pos x="T4" y="T5"/>
              </a:cxn>
            </a:cxnLst>
            <a:rect l="0" t="0" r="r" b="b"/>
            <a:pathLst>
              <a:path w="3883" h="176">
                <a:moveTo>
                  <a:pt x="0" y="176"/>
                </a:moveTo>
                <a:lnTo>
                  <a:pt x="3883" y="176"/>
                </a:lnTo>
                <a:lnTo>
                  <a:pt x="3883" y="0"/>
                </a:lnTo>
              </a:path>
            </a:pathLst>
          </a:custGeom>
          <a:noFill/>
          <a:ln w="12700" cap="flat" cmpd="sng">
            <a:solidFill>
              <a:schemeClr val="bg1">
                <a:lumMod val="65000"/>
              </a:schemeClr>
            </a:solidFill>
            <a:roun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8" name="Rectangle 10"/>
          <p:cNvSpPr>
            <a:spLocks noChangeArrowheads="1"/>
          </p:cNvSpPr>
          <p:nvPr/>
        </p:nvSpPr>
        <p:spPr bwMode="auto">
          <a:xfrm>
            <a:off x="8306224" y="2913168"/>
            <a:ext cx="1502410" cy="63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zh-CN" sz="2000" b="1" dirty="0">
                <a:solidFill>
                  <a:schemeClr val="bg2">
                    <a:lumMod val="50000"/>
                  </a:schemeClr>
                </a:solidFill>
                <a:latin typeface="微软雅黑" panose="020B0503020204020204" pitchFamily="34" charset="-122"/>
                <a:ea typeface="微软雅黑" panose="020B0503020204020204" pitchFamily="34" charset="-122"/>
                <a:sym typeface="+mn-ea"/>
              </a:rPr>
              <a:t>YOUR TITL </a:t>
            </a:r>
          </a:p>
          <a:p>
            <a:pPr algn="l"/>
            <a:endParaRPr lang="en-US" altLang="zh-CN" sz="2000" b="1" dirty="0">
              <a:solidFill>
                <a:schemeClr val="bg2">
                  <a:lumMod val="50000"/>
                </a:schemeClr>
              </a:solidFill>
              <a:latin typeface="微软雅黑" panose="020B0503020204020204" pitchFamily="34" charset="-122"/>
              <a:ea typeface="微软雅黑" panose="020B0503020204020204" pitchFamily="34" charset="-122"/>
              <a:sym typeface="+mn-ea"/>
            </a:endParaRPr>
          </a:p>
        </p:txBody>
      </p:sp>
      <p:sp>
        <p:nvSpPr>
          <p:cNvPr id="9" name="Rectangle 11"/>
          <p:cNvSpPr>
            <a:spLocks noChangeArrowheads="1"/>
          </p:cNvSpPr>
          <p:nvPr/>
        </p:nvSpPr>
        <p:spPr bwMode="auto">
          <a:xfrm>
            <a:off x="8334799" y="4398011"/>
            <a:ext cx="1502410" cy="63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zh-CN" sz="2000" b="1" dirty="0">
                <a:solidFill>
                  <a:schemeClr val="bg2">
                    <a:lumMod val="50000"/>
                  </a:schemeClr>
                </a:solidFill>
                <a:latin typeface="微软雅黑" panose="020B0503020204020204" pitchFamily="34" charset="-122"/>
                <a:ea typeface="微软雅黑" panose="020B0503020204020204" pitchFamily="34" charset="-122"/>
                <a:sym typeface="+mn-ea"/>
              </a:rPr>
              <a:t>YOUR TITL </a:t>
            </a:r>
          </a:p>
          <a:p>
            <a:pPr algn="l"/>
            <a:endParaRPr lang="en-US" altLang="zh-CN" sz="2000" b="1" dirty="0">
              <a:solidFill>
                <a:schemeClr val="bg2">
                  <a:lumMod val="50000"/>
                </a:schemeClr>
              </a:solidFill>
              <a:latin typeface="微软雅黑" panose="020B0503020204020204" pitchFamily="34" charset="-122"/>
              <a:ea typeface="微软雅黑" panose="020B0503020204020204" pitchFamily="34" charset="-122"/>
              <a:sym typeface="+mn-ea"/>
            </a:endParaRPr>
          </a:p>
        </p:txBody>
      </p:sp>
      <p:sp>
        <p:nvSpPr>
          <p:cNvPr id="10" name="Text Box 65"/>
          <p:cNvSpPr txBox="1">
            <a:spLocks noChangeArrowheads="1"/>
          </p:cNvSpPr>
          <p:nvPr/>
        </p:nvSpPr>
        <p:spPr bwMode="auto">
          <a:xfrm>
            <a:off x="1992630" y="2270760"/>
            <a:ext cx="5151120" cy="111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1600" dirty="0">
                <a:solidFill>
                  <a:schemeClr val="tx1">
                    <a:lumMod val="75000"/>
                    <a:lumOff val="25000"/>
                  </a:schemeClr>
                </a:solidFill>
                <a:ea typeface="Arial Unicode MS" panose="020B0604020202020204" charset="-122"/>
                <a:cs typeface="Arial" panose="020B0604020202020204" pitchFamily="34" charset="0"/>
                <a:sym typeface="+mn-ea"/>
              </a:rPr>
              <a:t>CLICK TO </a:t>
            </a:r>
            <a:r>
              <a:rPr lang="en-US" altLang="zh-CN" sz="1600" b="1" dirty="0">
                <a:solidFill>
                  <a:schemeClr val="bg2">
                    <a:lumMod val="50000"/>
                  </a:schemeClr>
                </a:solidFill>
                <a:ea typeface="Arial Unicode MS" panose="020B0604020202020204" charset="-122"/>
                <a:cs typeface="Arial" panose="020B0604020202020204" pitchFamily="34" charset="0"/>
                <a:sym typeface="+mn-ea"/>
              </a:rPr>
              <a:t>ADD TITL   H R </a:t>
            </a:r>
            <a:endParaRPr lang="en-US" altLang="zh-CN" sz="1600" b="1" dirty="0">
              <a:solidFill>
                <a:schemeClr val="bg2">
                  <a:lumMod val="50000"/>
                </a:schemeClr>
              </a:solidFill>
              <a:latin typeface="微软雅黑 Light" panose="020B0502040204020203" pitchFamily="34" charset="-122"/>
              <a:ea typeface="Arial Unicode MS" panose="020B0604020202020204" charset="-122"/>
              <a:cs typeface="Arial" panose="020B0604020202020204" pitchFamily="34" charset="0"/>
              <a:sym typeface="+mn-ea"/>
            </a:endParaRPr>
          </a:p>
          <a:p>
            <a:pPr>
              <a:lnSpc>
                <a:spcPct val="150000"/>
              </a:lnSpc>
            </a:pPr>
            <a:r>
              <a:rPr lang="zh-CN" altLang="en-US" sz="1200" dirty="0">
                <a:solidFill>
                  <a:schemeClr val="tx1">
                    <a:lumMod val="75000"/>
                    <a:lumOff val="25000"/>
                  </a:schemeClr>
                </a:solidFill>
                <a:sym typeface="+mn-ea"/>
              </a:rPr>
              <a:t>添加内容添加内容添加内容添加内容添加内容添加内容添加内容添加内容 </a:t>
            </a:r>
            <a:r>
              <a:rPr lang="zh-CN" altLang="en-US" sz="1000" dirty="0">
                <a:solidFill>
                  <a:schemeClr val="tx1">
                    <a:lumMod val="75000"/>
                    <a:lumOff val="25000"/>
                  </a:schemeClr>
                </a:solidFill>
                <a:sym typeface="+mn-ea"/>
              </a:rPr>
              <a:t>添加内容添加内容添加内容添加内容添加内容添加内容添加内容添加内容 </a:t>
            </a:r>
            <a:endPar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cs typeface="Arial" panose="020B0604020202020204" pitchFamily="34" charset="0"/>
              <a:sym typeface="+mn-ea"/>
            </a:endParaRPr>
          </a:p>
          <a:p>
            <a:pPr>
              <a:lnSpc>
                <a:spcPct val="150000"/>
              </a:lnSpc>
            </a:pPr>
            <a:endParaRPr lang="zh-CN" altLang="en-US" sz="1065"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1" name="Text Box 65"/>
          <p:cNvSpPr txBox="1">
            <a:spLocks noChangeArrowheads="1"/>
          </p:cNvSpPr>
          <p:nvPr/>
        </p:nvSpPr>
        <p:spPr bwMode="auto">
          <a:xfrm>
            <a:off x="1992630" y="4384040"/>
            <a:ext cx="5418455" cy="111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1600" dirty="0">
                <a:solidFill>
                  <a:schemeClr val="tx1">
                    <a:lumMod val="75000"/>
                    <a:lumOff val="25000"/>
                  </a:schemeClr>
                </a:solidFill>
                <a:ea typeface="Arial Unicode MS" panose="020B0604020202020204" charset="-122"/>
                <a:cs typeface="Arial" panose="020B0604020202020204" pitchFamily="34" charset="0"/>
                <a:sym typeface="+mn-ea"/>
              </a:rPr>
              <a:t>CLICK TO </a:t>
            </a:r>
            <a:r>
              <a:rPr lang="en-US" altLang="zh-CN" sz="1600" b="1" dirty="0">
                <a:solidFill>
                  <a:schemeClr val="bg2">
                    <a:lumMod val="50000"/>
                  </a:schemeClr>
                </a:solidFill>
                <a:ea typeface="Arial Unicode MS" panose="020B0604020202020204" charset="-122"/>
                <a:cs typeface="Arial" panose="020B0604020202020204" pitchFamily="34" charset="0"/>
                <a:sym typeface="+mn-ea"/>
              </a:rPr>
              <a:t>ADD TITL   H R </a:t>
            </a:r>
            <a:endParaRPr lang="en-US" altLang="zh-CN" sz="1600" b="1" dirty="0">
              <a:solidFill>
                <a:schemeClr val="bg2">
                  <a:lumMod val="50000"/>
                </a:schemeClr>
              </a:solidFill>
              <a:latin typeface="微软雅黑 Light" panose="020B0502040204020203" pitchFamily="34" charset="-122"/>
              <a:ea typeface="Arial Unicode MS" panose="020B0604020202020204" charset="-122"/>
              <a:cs typeface="Arial" panose="020B0604020202020204" pitchFamily="34" charset="0"/>
              <a:sym typeface="+mn-ea"/>
            </a:endParaRPr>
          </a:p>
          <a:p>
            <a:pPr>
              <a:lnSpc>
                <a:spcPct val="150000"/>
              </a:lnSpc>
            </a:pPr>
            <a:r>
              <a:rPr lang="zh-CN" altLang="en-US" sz="1200" dirty="0">
                <a:solidFill>
                  <a:schemeClr val="tx1">
                    <a:lumMod val="75000"/>
                    <a:lumOff val="25000"/>
                  </a:schemeClr>
                </a:solidFill>
                <a:sym typeface="+mn-ea"/>
              </a:rPr>
              <a:t>添加内容添加内容添加内容添加内容添加内容添加内容添加内容添加内容 </a:t>
            </a:r>
            <a:r>
              <a:rPr lang="zh-CN" altLang="en-US" sz="1000" dirty="0">
                <a:solidFill>
                  <a:schemeClr val="tx1">
                    <a:lumMod val="75000"/>
                    <a:lumOff val="25000"/>
                  </a:schemeClr>
                </a:solidFill>
                <a:sym typeface="+mn-ea"/>
              </a:rPr>
              <a:t>添加内容添加内容添加内容添加内容添加内容添加内容添加内容添加内容 </a:t>
            </a:r>
            <a:endParaRPr lang="zh-CN" altLang="en-US" sz="1000" dirty="0">
              <a:solidFill>
                <a:schemeClr val="tx1">
                  <a:lumMod val="75000"/>
                  <a:lumOff val="25000"/>
                </a:schemeClr>
              </a:solidFill>
              <a:latin typeface="微软雅黑 Light" panose="020B0502040204020203" pitchFamily="34" charset="-122"/>
              <a:ea typeface="微软雅黑 Light" panose="020B0502040204020203" pitchFamily="34" charset="-122"/>
              <a:cs typeface="Arial" panose="020B0604020202020204" pitchFamily="34" charset="0"/>
              <a:sym typeface="+mn-ea"/>
            </a:endParaRPr>
          </a:p>
          <a:p>
            <a:pPr>
              <a:lnSpc>
                <a:spcPct val="150000"/>
              </a:lnSpc>
            </a:pPr>
            <a:endParaRPr lang="zh-CN" altLang="en-US" sz="1065"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2" name="Freeform 103"/>
          <p:cNvSpPr>
            <a:spLocks noEditPoints="1" noChangeArrowheads="1"/>
          </p:cNvSpPr>
          <p:nvPr/>
        </p:nvSpPr>
        <p:spPr bwMode="auto">
          <a:xfrm>
            <a:off x="8607781" y="3426103"/>
            <a:ext cx="619828" cy="479080"/>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75"/>
              <a:gd name="T152" fmla="*/ 97 w 97"/>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167B2A"/>
          </a:solidFill>
          <a:ln>
            <a:noFill/>
          </a:ln>
        </p:spPr>
        <p:txBody>
          <a:bodyPr/>
          <a:lstStyle/>
          <a:p>
            <a:endParaRPr lang="zh-CN" altLang="zh-CN" sz="2400">
              <a:solidFill>
                <a:schemeClr val="bg1"/>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13" name="Freeform 33"/>
          <p:cNvSpPr>
            <a:spLocks noEditPoints="1" noChangeArrowheads="1"/>
          </p:cNvSpPr>
          <p:nvPr/>
        </p:nvSpPr>
        <p:spPr bwMode="auto">
          <a:xfrm>
            <a:off x="8717021" y="4946227"/>
            <a:ext cx="549156" cy="356208"/>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61"/>
              <a:gd name="T86" fmla="*/ 94 w 94"/>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167B2A"/>
          </a:solidFill>
          <a:ln>
            <a:noFill/>
          </a:ln>
        </p:spPr>
        <p:txBody>
          <a:bodyPr/>
          <a:lstStyle/>
          <a:p>
            <a:endParaRPr lang="zh-CN" altLang="zh-CN" sz="2400">
              <a:solidFill>
                <a:schemeClr val="bg1"/>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grpSp>
        <p:nvGrpSpPr>
          <p:cNvPr id="2" name="组合 1"/>
          <p:cNvGrpSpPr/>
          <p:nvPr/>
        </p:nvGrpSpPr>
        <p:grpSpPr>
          <a:xfrm>
            <a:off x="-13335" y="135255"/>
            <a:ext cx="824865" cy="526415"/>
            <a:chOff x="1926" y="1023"/>
            <a:chExt cx="1299" cy="829"/>
          </a:xfrm>
          <a:solidFill>
            <a:srgbClr val="3BA04C"/>
          </a:solidFill>
        </p:grpSpPr>
        <p:sp>
          <p:nvSpPr>
            <p:cNvPr id="3" name="流程图: 延期 2"/>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16"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spd="slow"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1000"/>
                                        <p:tgtEl>
                                          <p:spTgt spid="4"/>
                                        </p:tgtEl>
                                      </p:cBhvr>
                                    </p:animEffect>
                                  </p:childTnLst>
                                </p:cTn>
                              </p:par>
                              <p:par>
                                <p:cTn id="14" presetID="2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childTnLst>
                                </p:cTn>
                              </p:par>
                              <p:par>
                                <p:cTn id="18" presetID="22" presetClass="entr" presetSubtype="2"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1000"/>
                                        <p:tgtEl>
                                          <p:spTgt spid="6"/>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Effect transition="in" filter="fade">
                                      <p:cBhvr>
                                        <p:cTn id="25" dur="1000"/>
                                        <p:tgtEl>
                                          <p:spTgt spid="10"/>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1000"/>
                                        <p:tgtEl>
                                          <p:spTgt spid="5"/>
                                        </p:tgtEl>
                                      </p:cBhvr>
                                    </p:animEffect>
                                  </p:childTnLst>
                                </p:cTn>
                              </p:par>
                              <p:par>
                                <p:cTn id="29" presetID="2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childTnLst>
                                </p:cTn>
                              </p:par>
                              <p:par>
                                <p:cTn id="33" presetID="2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1000"/>
                                        <p:tgtEl>
                                          <p:spTgt spid="7"/>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Effect transition="in" filter="fade">
                                      <p:cBhvr>
                                        <p:cTn id="40" dur="1000"/>
                                        <p:tgtEl>
                                          <p:spTgt spid="11"/>
                                        </p:tgtEl>
                                      </p:cBhvr>
                                    </p:animEffect>
                                  </p:childTnLst>
                                </p:cTn>
                              </p:par>
                            </p:childTnLst>
                          </p:cTn>
                        </p:par>
                        <p:par>
                          <p:cTn id="41" fill="hold">
                            <p:stCondLst>
                              <p:cond delay="500"/>
                            </p:stCondLst>
                            <p:childTnLst>
                              <p:par>
                                <p:cTn id="42" presetID="2" presetClass="entr" presetSubtype="8"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0-#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autoUpdateAnimBg="0"/>
      <p:bldP spid="9" grpId="0" autoUpdateAnimBg="0"/>
      <p:bldP spid="10" grpId="0" autoUpdateAnimBg="0"/>
      <p:bldP spid="11" grpId="0" autoUpdateAnimBg="0"/>
      <p:bldP spid="12" grpId="0" bldLvl="0" animBg="1"/>
      <p:bldP spid="13" grpId="0" bldLvl="0" animBg="1"/>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69"/>
          <p:cNvSpPr>
            <a:spLocks noEditPoints="1"/>
          </p:cNvSpPr>
          <p:nvPr/>
        </p:nvSpPr>
        <p:spPr bwMode="auto">
          <a:xfrm>
            <a:off x="5067547" y="1559824"/>
            <a:ext cx="1974617" cy="4665451"/>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3BA04C"/>
          </a:solidFill>
          <a:ln>
            <a:noFill/>
          </a:ln>
          <a:effectLst>
            <a:outerShdw blurRad="76200" dir="13500000" sy="23000" kx="1200000" algn="br" rotWithShape="0">
              <a:prstClr val="black">
                <a:alpha val="6000"/>
              </a:prstClr>
            </a:outerShdw>
          </a:effectLst>
        </p:spPr>
        <p:txBody>
          <a:bodyPr vert="horz" wrap="square" lIns="60952" tIns="30476" rIns="60952" bIns="3047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12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组合 18"/>
          <p:cNvGrpSpPr/>
          <p:nvPr/>
        </p:nvGrpSpPr>
        <p:grpSpPr>
          <a:xfrm>
            <a:off x="7960360" y="2593975"/>
            <a:ext cx="655320" cy="643890"/>
            <a:chOff x="12536" y="4085"/>
            <a:chExt cx="1032" cy="1014"/>
          </a:xfrm>
        </p:grpSpPr>
        <p:sp>
          <p:nvSpPr>
            <p:cNvPr id="7" name="Rectangle 39"/>
            <p:cNvSpPr/>
            <p:nvPr/>
          </p:nvSpPr>
          <p:spPr>
            <a:xfrm>
              <a:off x="12536" y="4085"/>
              <a:ext cx="1032" cy="1014"/>
            </a:xfrm>
            <a:prstGeom prst="rect">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15"/>
            <p:cNvSpPr>
              <a:spLocks noChangeArrowheads="1"/>
            </p:cNvSpPr>
            <p:nvPr/>
          </p:nvSpPr>
          <p:spPr bwMode="auto">
            <a:xfrm>
              <a:off x="12886" y="4385"/>
              <a:ext cx="332" cy="413"/>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p:spPr>
          <p:txBody>
            <a:bodyPr wrap="none" anchor="ctr"/>
            <a:lstStyle/>
            <a:p>
              <a:endParaRPr lang="en-US" sz="9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Rectangle 24"/>
          <p:cNvSpPr>
            <a:spLocks noChangeArrowheads="1"/>
          </p:cNvSpPr>
          <p:nvPr/>
        </p:nvSpPr>
        <p:spPr bwMode="auto">
          <a:xfrm>
            <a:off x="8789393" y="2549341"/>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grpSp>
        <p:nvGrpSpPr>
          <p:cNvPr id="20" name="组合 19"/>
          <p:cNvGrpSpPr/>
          <p:nvPr/>
        </p:nvGrpSpPr>
        <p:grpSpPr>
          <a:xfrm>
            <a:off x="7960360" y="4871085"/>
            <a:ext cx="655320" cy="643890"/>
            <a:chOff x="12536" y="7671"/>
            <a:chExt cx="1032" cy="1014"/>
          </a:xfrm>
        </p:grpSpPr>
        <p:sp>
          <p:nvSpPr>
            <p:cNvPr id="11" name="Rectangle 45"/>
            <p:cNvSpPr/>
            <p:nvPr/>
          </p:nvSpPr>
          <p:spPr>
            <a:xfrm>
              <a:off x="12536" y="7671"/>
              <a:ext cx="1032" cy="1014"/>
            </a:xfrm>
            <a:prstGeom prst="rect">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
            <p:cNvSpPr>
              <a:spLocks noChangeArrowheads="1"/>
            </p:cNvSpPr>
            <p:nvPr/>
          </p:nvSpPr>
          <p:spPr bwMode="auto">
            <a:xfrm>
              <a:off x="12846" y="8012"/>
              <a:ext cx="413" cy="332"/>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endParaRPr lang="en-US" sz="9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Rectangle 24"/>
          <p:cNvSpPr>
            <a:spLocks noChangeArrowheads="1"/>
          </p:cNvSpPr>
          <p:nvPr/>
        </p:nvSpPr>
        <p:spPr bwMode="auto">
          <a:xfrm>
            <a:off x="8789393" y="4835136"/>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grpSp>
        <p:nvGrpSpPr>
          <p:cNvPr id="18" name="组合 17"/>
          <p:cNvGrpSpPr/>
          <p:nvPr/>
        </p:nvGrpSpPr>
        <p:grpSpPr>
          <a:xfrm>
            <a:off x="3493770" y="4871085"/>
            <a:ext cx="655320" cy="643890"/>
            <a:chOff x="5502" y="7671"/>
            <a:chExt cx="1032" cy="1014"/>
          </a:xfrm>
        </p:grpSpPr>
        <p:sp>
          <p:nvSpPr>
            <p:cNvPr id="9" name="Rectangle 42"/>
            <p:cNvSpPr/>
            <p:nvPr/>
          </p:nvSpPr>
          <p:spPr>
            <a:xfrm>
              <a:off x="5502" y="7671"/>
              <a:ext cx="1032" cy="1014"/>
            </a:xfrm>
            <a:prstGeom prst="rect">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29"/>
            <p:cNvSpPr>
              <a:spLocks noChangeArrowheads="1"/>
            </p:cNvSpPr>
            <p:nvPr/>
          </p:nvSpPr>
          <p:spPr bwMode="auto">
            <a:xfrm>
              <a:off x="5834" y="7961"/>
              <a:ext cx="369" cy="383"/>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anchor="ctr"/>
            <a:lstStyle/>
            <a:p>
              <a:endParaRPr lang="en-US" sz="9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Rectangle 24"/>
          <p:cNvSpPr>
            <a:spLocks noChangeArrowheads="1"/>
          </p:cNvSpPr>
          <p:nvPr/>
        </p:nvSpPr>
        <p:spPr bwMode="auto">
          <a:xfrm>
            <a:off x="902970" y="4883396"/>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grpSp>
        <p:nvGrpSpPr>
          <p:cNvPr id="17" name="组合 16"/>
          <p:cNvGrpSpPr/>
          <p:nvPr/>
        </p:nvGrpSpPr>
        <p:grpSpPr>
          <a:xfrm>
            <a:off x="3493770" y="2593975"/>
            <a:ext cx="655320" cy="643890"/>
            <a:chOff x="5502" y="4085"/>
            <a:chExt cx="1032" cy="1014"/>
          </a:xfrm>
        </p:grpSpPr>
        <p:sp>
          <p:nvSpPr>
            <p:cNvPr id="5" name="Rectangle 36"/>
            <p:cNvSpPr/>
            <p:nvPr/>
          </p:nvSpPr>
          <p:spPr>
            <a:xfrm>
              <a:off x="5502" y="4085"/>
              <a:ext cx="1032" cy="1014"/>
            </a:xfrm>
            <a:prstGeom prst="rect">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97"/>
            <p:cNvSpPr>
              <a:spLocks noChangeArrowheads="1"/>
            </p:cNvSpPr>
            <p:nvPr/>
          </p:nvSpPr>
          <p:spPr bwMode="auto">
            <a:xfrm>
              <a:off x="5848" y="4415"/>
              <a:ext cx="413" cy="354"/>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wrap="none" anchor="ctr"/>
            <a:lstStyle/>
            <a:p>
              <a:endParaRPr lang="en-US" sz="9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Rectangle 24"/>
          <p:cNvSpPr>
            <a:spLocks noChangeArrowheads="1"/>
          </p:cNvSpPr>
          <p:nvPr/>
        </p:nvSpPr>
        <p:spPr bwMode="auto">
          <a:xfrm>
            <a:off x="902970" y="2550266"/>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grpSp>
        <p:nvGrpSpPr>
          <p:cNvPr id="21" name="组合 20"/>
          <p:cNvGrpSpPr/>
          <p:nvPr/>
        </p:nvGrpSpPr>
        <p:grpSpPr>
          <a:xfrm>
            <a:off x="-13335" y="135255"/>
            <a:ext cx="824865" cy="526415"/>
            <a:chOff x="1926" y="1023"/>
            <a:chExt cx="1299" cy="829"/>
          </a:xfrm>
          <a:solidFill>
            <a:srgbClr val="3BA04C"/>
          </a:solidFill>
        </p:grpSpPr>
        <p:sp>
          <p:nvSpPr>
            <p:cNvPr id="22" name="流程图: 延期 21"/>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25"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fltVal val="0"/>
                                          </p:val>
                                        </p:tav>
                                        <p:tav tm="100000">
                                          <p:val>
                                            <p:strVal val="#ppt_w"/>
                                          </p:val>
                                        </p:tav>
                                      </p:tavLst>
                                    </p:anim>
                                    <p:anim calcmode="lin" valueType="num">
                                      <p:cBhvr>
                                        <p:cTn id="24" dur="1000" fill="hold"/>
                                        <p:tgtEl>
                                          <p:spTgt spid="20"/>
                                        </p:tgtEl>
                                        <p:attrNameLst>
                                          <p:attrName>ppt_h</p:attrName>
                                        </p:attrNameLst>
                                      </p:cBhvr>
                                      <p:tavLst>
                                        <p:tav tm="0">
                                          <p:val>
                                            <p:fltVal val="0"/>
                                          </p:val>
                                        </p:tav>
                                        <p:tav tm="100000">
                                          <p:val>
                                            <p:strVal val="#ppt_h"/>
                                          </p:val>
                                        </p:tav>
                                      </p:tavLst>
                                    </p:anim>
                                    <p:animEffect transition="in" filter="fade">
                                      <p:cBhvr>
                                        <p:cTn id="25" dur="10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Effect transition="in" filter="fade">
                                      <p:cBhvr>
                                        <p:cTn id="30" dur="1000"/>
                                        <p:tgtEl>
                                          <p:spTgt spid="18"/>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2500"/>
                            </p:stCondLst>
                            <p:childTnLst>
                              <p:par>
                                <p:cTn id="39" presetID="22" presetClass="entr" presetSubtype="2"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right)">
                                      <p:cBhvr>
                                        <p:cTn id="41" dur="500"/>
                                        <p:tgtEl>
                                          <p:spTgt spid="1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3" grpId="0"/>
      <p:bldP spid="14" grpId="0"/>
      <p:bldP spid="15" grpId="0"/>
      <p:bldP spid="16"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pic>
        <p:nvPicPr>
          <p:cNvPr id="7" name="图片 6" descr="cd854090861fa33da3def9f031b2a271"/>
          <p:cNvPicPr>
            <a:picLocks noChangeAspect="1"/>
          </p:cNvPicPr>
          <p:nvPr/>
        </p:nvPicPr>
        <p:blipFill>
          <a:blip r:embed="rId3">
            <a:lum bright="6000"/>
          </a:blip>
          <a:stretch>
            <a:fillRect/>
          </a:stretch>
        </p:blipFill>
        <p:spPr>
          <a:xfrm>
            <a:off x="-19685" y="-7620"/>
            <a:ext cx="12230735" cy="6848475"/>
          </a:xfrm>
          <a:prstGeom prst="rect">
            <a:avLst/>
          </a:prstGeom>
        </p:spPr>
      </p:pic>
      <p:sp>
        <p:nvSpPr>
          <p:cNvPr id="18" name="文本框 13"/>
          <p:cNvSpPr txBox="1">
            <a:spLocks noChangeArrowheads="1"/>
          </p:cNvSpPr>
          <p:nvPr/>
        </p:nvSpPr>
        <p:spPr bwMode="auto">
          <a:xfrm>
            <a:off x="5118735" y="3277235"/>
            <a:ext cx="2214880" cy="3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a:solidFill>
                  <a:schemeClr val="tx1">
                    <a:lumMod val="75000"/>
                    <a:lumOff val="25000"/>
                  </a:schemeClr>
                </a:solidFill>
                <a:latin typeface="锐字云字库细圆体1.0" panose="02010604000000000000" charset="-122"/>
                <a:ea typeface="锐字云字库细圆体1.0" panose="02010604000000000000" charset="-122"/>
              </a:rPr>
              <a:t>点击添加标题内容</a:t>
            </a:r>
          </a:p>
        </p:txBody>
      </p:sp>
      <p:sp>
        <p:nvSpPr>
          <p:cNvPr id="3" name="椭圆 2"/>
          <p:cNvSpPr/>
          <p:nvPr/>
        </p:nvSpPr>
        <p:spPr>
          <a:xfrm>
            <a:off x="5337810" y="1313180"/>
            <a:ext cx="1744980" cy="1739900"/>
          </a:xfrm>
          <a:prstGeom prst="ellipse">
            <a:avLst/>
          </a:prstGeom>
          <a:noFill/>
          <a:ln>
            <a:solidFill>
              <a:srgbClr val="167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248910" y="1466850"/>
            <a:ext cx="1954530" cy="1432560"/>
          </a:xfrm>
          <a:prstGeom prst="rect">
            <a:avLst/>
          </a:prstGeom>
          <a:noFill/>
        </p:spPr>
        <p:txBody>
          <a:bodyPr wrap="square" rtlCol="0">
            <a:spAutoFit/>
          </a:bodyPr>
          <a:lstStyle/>
          <a:p>
            <a:pPr algn="ctr"/>
            <a:r>
              <a:rPr lang="en-US" altLang="zh-CN" sz="8800">
                <a:solidFill>
                  <a:srgbClr val="167B2A"/>
                </a:solidFill>
                <a:latin typeface="华文细黑" panose="02010600040101010101" pitchFamily="2" charset="-122"/>
                <a:ea typeface="华文细黑" panose="02010600040101010101" pitchFamily="2" charset="-122"/>
              </a:rPr>
              <a:t>04</a:t>
            </a:r>
          </a:p>
        </p:txBody>
      </p:sp>
      <p:sp>
        <p:nvSpPr>
          <p:cNvPr id="2" name="文本框 66"/>
          <p:cNvSpPr txBox="1">
            <a:spLocks noChangeArrowheads="1"/>
          </p:cNvSpPr>
          <p:nvPr/>
        </p:nvSpPr>
        <p:spPr bwMode="auto">
          <a:xfrm>
            <a:off x="3677603" y="3805555"/>
            <a:ext cx="5096510"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algn="ctr" defTabSz="914400" rtl="0" eaLnBrk="1" latinLnBrk="0" hangingPunct="1">
              <a:lnSpc>
                <a:spcPct val="130000"/>
              </a:lnSpc>
              <a:spcBef>
                <a:spcPct val="0"/>
              </a:spcBef>
              <a:spcAft>
                <a:spcPct val="0"/>
              </a:spcAft>
              <a:buClrTx/>
              <a:buSzTx/>
              <a:buFontTx/>
              <a:buNone/>
              <a:defRPr/>
            </a:pPr>
            <a:r>
              <a:rPr lang="zh-CN" altLang="en-US" sz="1200" dirty="0">
                <a:solidFill>
                  <a:schemeClr val="tx1">
                    <a:lumMod val="75000"/>
                    <a:lumOff val="25000"/>
                  </a:schemeClr>
                </a:solidFill>
                <a:sym typeface="+mn-ea"/>
              </a:rPr>
              <a:t>添加内容添加内容添加内容添加内容添加内容添加内容添加内容添加内容 </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56" presetClass="entr" presetSubtype="0" fill="hold" grpId="1"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by="(-#ppt_w*2)" calcmode="lin" valueType="num">
                                      <p:cBhvr rctx="PPT">
                                        <p:cTn id="17" dur="500" autoRev="1" fill="hold">
                                          <p:stCondLst>
                                            <p:cond delay="0"/>
                                          </p:stCondLst>
                                        </p:cTn>
                                        <p:tgtEl>
                                          <p:spTgt spid="19"/>
                                        </p:tgtEl>
                                        <p:attrNameLst>
                                          <p:attrName>ppt_w</p:attrName>
                                        </p:attrNameLst>
                                      </p:cBhvr>
                                    </p:anim>
                                    <p:anim by="(#ppt_w*0.50)" calcmode="lin" valueType="num">
                                      <p:cBhvr>
                                        <p:cTn id="18" dur="500" decel="50000" autoRev="1" fill="hold">
                                          <p:stCondLst>
                                            <p:cond delay="0"/>
                                          </p:stCondLst>
                                        </p:cTn>
                                        <p:tgtEl>
                                          <p:spTgt spid="19"/>
                                        </p:tgtEl>
                                        <p:attrNameLst>
                                          <p:attrName>ppt_x</p:attrName>
                                        </p:attrNameLst>
                                      </p:cBhvr>
                                    </p:anim>
                                    <p:anim from="(-#ppt_h/2)" to="(#ppt_y)" calcmode="lin" valueType="num">
                                      <p:cBhvr>
                                        <p:cTn id="19" dur="1000" fill="hold">
                                          <p:stCondLst>
                                            <p:cond delay="0"/>
                                          </p:stCondLst>
                                        </p:cTn>
                                        <p:tgtEl>
                                          <p:spTgt spid="19"/>
                                        </p:tgtEl>
                                        <p:attrNameLst>
                                          <p:attrName>ppt_y</p:attrName>
                                        </p:attrNameLst>
                                      </p:cBhvr>
                                    </p:anim>
                                    <p:animRot by="21600000">
                                      <p:cBhvr>
                                        <p:cTn id="20" dur="1000" fill="hold">
                                          <p:stCondLst>
                                            <p:cond delay="0"/>
                                          </p:stCondLst>
                                        </p:cTn>
                                        <p:tgtEl>
                                          <p:spTgt spid="19"/>
                                        </p:tgtEl>
                                        <p:attrNameLst>
                                          <p:attrName>r</p:attrName>
                                        </p:attrNameLst>
                                      </p:cBhvr>
                                    </p:animRot>
                                  </p:childTnLst>
                                </p:cTn>
                              </p:par>
                            </p:childTnLst>
                          </p:cTn>
                        </p:par>
                        <p:par>
                          <p:cTn id="21" fill="hold">
                            <p:stCondLst>
                              <p:cond delay="25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childTnLst>
                          </p:cTn>
                        </p:par>
                        <p:par>
                          <p:cTn id="29" fill="hold">
                            <p:stCondLst>
                              <p:cond delay="3450"/>
                            </p:stCondLst>
                            <p:childTnLst>
                              <p:par>
                                <p:cTn id="30" presetID="47" presetClass="entr" presetSubtype="0" fill="hold" grpId="1" nodeType="afterEffect">
                                  <p:stCondLst>
                                    <p:cond delay="0"/>
                                  </p:stCondLst>
                                  <p:iterate type="lt">
                                    <p:tmPct val="0"/>
                                  </p:iterate>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bldLvl="0" animBg="1"/>
      <p:bldP spid="19" grpId="0"/>
      <p:bldP spid="19" grpId="1"/>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4000"/>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500370" y="2366645"/>
            <a:ext cx="2981325" cy="461010"/>
            <a:chOff x="8705" y="3727"/>
            <a:chExt cx="4695" cy="726"/>
          </a:xfrm>
        </p:grpSpPr>
        <p:sp>
          <p:nvSpPr>
            <p:cNvPr id="15" name="文本框 13"/>
            <p:cNvSpPr txBox="1">
              <a:spLocks noChangeArrowheads="1"/>
            </p:cNvSpPr>
            <p:nvPr/>
          </p:nvSpPr>
          <p:spPr bwMode="auto">
            <a:xfrm>
              <a:off x="9912" y="3759"/>
              <a:ext cx="348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a:solidFill>
                    <a:srgbClr val="595959"/>
                  </a:solidFill>
                  <a:latin typeface="锐字云字库细圆体1.0" panose="02010604000000000000" charset="-122"/>
                  <a:ea typeface="锐字云字库细圆体1.0" panose="02010604000000000000" charset="-122"/>
                </a:rPr>
                <a:t>点击添加标题内容</a:t>
              </a:r>
            </a:p>
          </p:txBody>
        </p:sp>
        <p:sp>
          <p:nvSpPr>
            <p:cNvPr id="20" name="文本框 19"/>
            <p:cNvSpPr txBox="1"/>
            <p:nvPr/>
          </p:nvSpPr>
          <p:spPr>
            <a:xfrm>
              <a:off x="8705" y="3727"/>
              <a:ext cx="955" cy="727"/>
            </a:xfrm>
            <a:prstGeom prst="rect">
              <a:avLst/>
            </a:prstGeom>
            <a:noFill/>
          </p:spPr>
          <p:txBody>
            <a:bodyPr wrap="square" rtlCol="0">
              <a:spAutoFit/>
            </a:bodyPr>
            <a:lstStyle/>
            <a:p>
              <a:r>
                <a:rPr lang="en-US" altLang="zh-CN" sz="2400">
                  <a:solidFill>
                    <a:srgbClr val="708265"/>
                  </a:solidFill>
                  <a:latin typeface="锐字云字库细圆体1.0" panose="02010604000000000000" charset="-122"/>
                  <a:ea typeface="锐字云字库细圆体1.0" panose="02010604000000000000" charset="-122"/>
                </a:rPr>
                <a:t>01</a:t>
              </a:r>
            </a:p>
          </p:txBody>
        </p:sp>
      </p:grpSp>
      <p:grpSp>
        <p:nvGrpSpPr>
          <p:cNvPr id="3" name="组合 2"/>
          <p:cNvGrpSpPr/>
          <p:nvPr/>
        </p:nvGrpSpPr>
        <p:grpSpPr>
          <a:xfrm>
            <a:off x="5500370" y="3050540"/>
            <a:ext cx="3002915" cy="461010"/>
            <a:chOff x="8705" y="4804"/>
            <a:chExt cx="4729" cy="726"/>
          </a:xfrm>
        </p:grpSpPr>
        <p:sp>
          <p:nvSpPr>
            <p:cNvPr id="16" name="文本框 14"/>
            <p:cNvSpPr txBox="1">
              <a:spLocks noChangeArrowheads="1"/>
            </p:cNvSpPr>
            <p:nvPr/>
          </p:nvSpPr>
          <p:spPr bwMode="auto">
            <a:xfrm>
              <a:off x="9912" y="4825"/>
              <a:ext cx="3522"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a:solidFill>
                    <a:srgbClr val="595959"/>
                  </a:solidFill>
                  <a:latin typeface="锐字云字库细圆体1.0" panose="02010604000000000000" charset="-122"/>
                  <a:ea typeface="锐字云字库细圆体1.0" panose="02010604000000000000" charset="-122"/>
                </a:rPr>
                <a:t>点击添加标题内容</a:t>
              </a:r>
            </a:p>
          </p:txBody>
        </p:sp>
        <p:sp>
          <p:nvSpPr>
            <p:cNvPr id="21" name="文本框 20"/>
            <p:cNvSpPr txBox="1"/>
            <p:nvPr/>
          </p:nvSpPr>
          <p:spPr>
            <a:xfrm>
              <a:off x="8705" y="4804"/>
              <a:ext cx="1018" cy="727"/>
            </a:xfrm>
            <a:prstGeom prst="rect">
              <a:avLst/>
            </a:prstGeom>
            <a:noFill/>
          </p:spPr>
          <p:txBody>
            <a:bodyPr wrap="square" rtlCol="0">
              <a:spAutoFit/>
            </a:bodyPr>
            <a:lstStyle/>
            <a:p>
              <a:r>
                <a:rPr lang="en-US" altLang="zh-CN" sz="2400">
                  <a:solidFill>
                    <a:srgbClr val="708265"/>
                  </a:solidFill>
                  <a:latin typeface="锐字云字库细圆体1.0" panose="02010604000000000000" charset="-122"/>
                  <a:ea typeface="锐字云字库细圆体1.0" panose="02010604000000000000" charset="-122"/>
                </a:rPr>
                <a:t>02</a:t>
              </a:r>
            </a:p>
          </p:txBody>
        </p:sp>
      </p:grpSp>
      <p:grpSp>
        <p:nvGrpSpPr>
          <p:cNvPr id="4" name="组合 3"/>
          <p:cNvGrpSpPr/>
          <p:nvPr/>
        </p:nvGrpSpPr>
        <p:grpSpPr>
          <a:xfrm>
            <a:off x="5500370" y="3734435"/>
            <a:ext cx="3002915" cy="461010"/>
            <a:chOff x="8705" y="5881"/>
            <a:chExt cx="4729" cy="726"/>
          </a:xfrm>
        </p:grpSpPr>
        <p:sp>
          <p:nvSpPr>
            <p:cNvPr id="18" name="文本框 15"/>
            <p:cNvSpPr txBox="1">
              <a:spLocks noChangeArrowheads="1"/>
            </p:cNvSpPr>
            <p:nvPr/>
          </p:nvSpPr>
          <p:spPr bwMode="auto">
            <a:xfrm>
              <a:off x="9912" y="5891"/>
              <a:ext cx="3522"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a:solidFill>
                    <a:srgbClr val="595959"/>
                  </a:solidFill>
                  <a:latin typeface="锐字云字库细圆体1.0" panose="02010604000000000000" charset="-122"/>
                  <a:ea typeface="锐字云字库细圆体1.0" panose="02010604000000000000" charset="-122"/>
                </a:rPr>
                <a:t>点击添加标题内容</a:t>
              </a:r>
            </a:p>
          </p:txBody>
        </p:sp>
        <p:sp>
          <p:nvSpPr>
            <p:cNvPr id="22" name="文本框 21"/>
            <p:cNvSpPr txBox="1"/>
            <p:nvPr/>
          </p:nvSpPr>
          <p:spPr>
            <a:xfrm>
              <a:off x="8705" y="5881"/>
              <a:ext cx="1018" cy="727"/>
            </a:xfrm>
            <a:prstGeom prst="rect">
              <a:avLst/>
            </a:prstGeom>
            <a:noFill/>
          </p:spPr>
          <p:txBody>
            <a:bodyPr wrap="square" rtlCol="0">
              <a:spAutoFit/>
            </a:bodyPr>
            <a:lstStyle/>
            <a:p>
              <a:r>
                <a:rPr lang="en-US" altLang="zh-CN" sz="2400">
                  <a:solidFill>
                    <a:srgbClr val="708265"/>
                  </a:solidFill>
                  <a:latin typeface="锐字云字库细圆体1.0" panose="02010604000000000000" charset="-122"/>
                  <a:ea typeface="锐字云字库细圆体1.0" panose="02010604000000000000" charset="-122"/>
                </a:rPr>
                <a:t>03</a:t>
              </a:r>
            </a:p>
          </p:txBody>
        </p:sp>
      </p:grpSp>
      <p:grpSp>
        <p:nvGrpSpPr>
          <p:cNvPr id="5" name="组合 4"/>
          <p:cNvGrpSpPr/>
          <p:nvPr/>
        </p:nvGrpSpPr>
        <p:grpSpPr>
          <a:xfrm>
            <a:off x="5500370" y="4417695"/>
            <a:ext cx="3002915" cy="461645"/>
            <a:chOff x="8705" y="6957"/>
            <a:chExt cx="4729" cy="727"/>
          </a:xfrm>
        </p:grpSpPr>
        <p:sp>
          <p:nvSpPr>
            <p:cNvPr id="19" name="文本框 16"/>
            <p:cNvSpPr txBox="1">
              <a:spLocks noChangeArrowheads="1"/>
            </p:cNvSpPr>
            <p:nvPr/>
          </p:nvSpPr>
          <p:spPr bwMode="auto">
            <a:xfrm>
              <a:off x="9912" y="6957"/>
              <a:ext cx="3522"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a:solidFill>
                    <a:srgbClr val="595959"/>
                  </a:solidFill>
                  <a:latin typeface="锐字云字库细圆体1.0" panose="02010604000000000000" charset="-122"/>
                  <a:ea typeface="锐字云字库细圆体1.0" panose="02010604000000000000" charset="-122"/>
                </a:rPr>
                <a:t>点击添加标题内容</a:t>
              </a:r>
            </a:p>
          </p:txBody>
        </p:sp>
        <p:sp>
          <p:nvSpPr>
            <p:cNvPr id="23" name="文本框 22"/>
            <p:cNvSpPr txBox="1"/>
            <p:nvPr/>
          </p:nvSpPr>
          <p:spPr>
            <a:xfrm>
              <a:off x="8705" y="6958"/>
              <a:ext cx="1018" cy="727"/>
            </a:xfrm>
            <a:prstGeom prst="rect">
              <a:avLst/>
            </a:prstGeom>
            <a:noFill/>
          </p:spPr>
          <p:txBody>
            <a:bodyPr wrap="square" rtlCol="0">
              <a:spAutoFit/>
            </a:bodyPr>
            <a:lstStyle/>
            <a:p>
              <a:r>
                <a:rPr lang="en-US" altLang="zh-CN" sz="2400">
                  <a:solidFill>
                    <a:srgbClr val="708265"/>
                  </a:solidFill>
                  <a:latin typeface="锐字云字库细圆体1.0" panose="02010604000000000000" charset="-122"/>
                  <a:ea typeface="锐字云字库细圆体1.0" panose="02010604000000000000" charset="-122"/>
                </a:rPr>
                <a:t>04</a:t>
              </a:r>
            </a:p>
          </p:txBody>
        </p:sp>
      </p:grpSp>
      <p:grpSp>
        <p:nvGrpSpPr>
          <p:cNvPr id="24" name="组合 23"/>
          <p:cNvGrpSpPr/>
          <p:nvPr/>
        </p:nvGrpSpPr>
        <p:grpSpPr>
          <a:xfrm>
            <a:off x="2750031" y="1631552"/>
            <a:ext cx="1838960" cy="1223010"/>
            <a:chOff x="2626783" y="2277020"/>
            <a:chExt cx="1838960" cy="1223010"/>
          </a:xfrm>
        </p:grpSpPr>
        <p:grpSp>
          <p:nvGrpSpPr>
            <p:cNvPr id="25" name="组合 24"/>
            <p:cNvGrpSpPr/>
            <p:nvPr/>
          </p:nvGrpSpPr>
          <p:grpSpPr>
            <a:xfrm>
              <a:off x="2626783" y="2277020"/>
              <a:ext cx="1838960" cy="1223010"/>
              <a:chOff x="2684915" y="2277020"/>
              <a:chExt cx="1838960" cy="1223010"/>
            </a:xfrm>
          </p:grpSpPr>
          <p:sp>
            <p:nvSpPr>
              <p:cNvPr id="28" name="文本框 27"/>
              <p:cNvSpPr txBox="1"/>
              <p:nvPr/>
            </p:nvSpPr>
            <p:spPr>
              <a:xfrm>
                <a:off x="2773815" y="2978060"/>
                <a:ext cx="1661160" cy="521970"/>
              </a:xfrm>
              <a:prstGeom prst="rect">
                <a:avLst/>
              </a:prstGeom>
              <a:noFill/>
            </p:spPr>
            <p:txBody>
              <a:bodyPr wrap="square" rtlCol="0">
                <a:spAutoFit/>
              </a:bodyPr>
              <a:lstStyle/>
              <a:p>
                <a:r>
                  <a:rPr lang="en-US" altLang="zh-CN" sz="2800" dirty="0">
                    <a:solidFill>
                      <a:srgbClr val="3D7351"/>
                    </a:solidFill>
                    <a:latin typeface="Impact" panose="020B0806030902050204" pitchFamily="34" charset="0"/>
                    <a:ea typeface="华文细黑" panose="02010600040101010101" pitchFamily="2" charset="-122"/>
                  </a:rPr>
                  <a:t>CONT NT</a:t>
                </a:r>
              </a:p>
            </p:txBody>
          </p:sp>
          <p:sp>
            <p:nvSpPr>
              <p:cNvPr id="29" name="文本框 28"/>
              <p:cNvSpPr txBox="1"/>
              <p:nvPr/>
            </p:nvSpPr>
            <p:spPr>
              <a:xfrm>
                <a:off x="2684915" y="2277020"/>
                <a:ext cx="1838960" cy="701040"/>
              </a:xfrm>
              <a:prstGeom prst="rect">
                <a:avLst/>
              </a:prstGeom>
              <a:noFill/>
            </p:spPr>
            <p:txBody>
              <a:bodyPr wrap="square" rtlCol="0">
                <a:spAutoFit/>
              </a:bodyPr>
              <a:lstStyle/>
              <a:p>
                <a:r>
                  <a:rPr lang="zh-CN" altLang="en-US" sz="4000">
                    <a:solidFill>
                      <a:srgbClr val="3D7351"/>
                    </a:solidFill>
                    <a:latin typeface="华文细黑" panose="02010600040101010101" pitchFamily="2" charset="-122"/>
                    <a:ea typeface="华文细黑" panose="02010600040101010101" pitchFamily="2" charset="-122"/>
                  </a:rPr>
                  <a:t>目录</a:t>
                </a:r>
              </a:p>
            </p:txBody>
          </p:sp>
        </p:grpSp>
        <p:sp>
          <p:nvSpPr>
            <p:cNvPr id="26" name="L 形 25"/>
            <p:cNvSpPr/>
            <p:nvPr/>
          </p:nvSpPr>
          <p:spPr>
            <a:xfrm rot="2493705" flipH="1" flipV="1">
              <a:off x="4321671" y="3207991"/>
              <a:ext cx="54243" cy="54244"/>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7351"/>
                </a:solidFill>
                <a:ea typeface="华文细黑" panose="02010600040101010101" pitchFamily="2" charset="-122"/>
              </a:endParaRPr>
            </a:p>
          </p:txBody>
        </p:sp>
        <p:sp>
          <p:nvSpPr>
            <p:cNvPr id="27" name="L 形 26"/>
            <p:cNvSpPr/>
            <p:nvPr/>
          </p:nvSpPr>
          <p:spPr>
            <a:xfrm rot="2493705" flipH="1" flipV="1">
              <a:off x="4239023" y="3207991"/>
              <a:ext cx="54243" cy="54244"/>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7351"/>
                </a:solidFill>
                <a:ea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83313" y="1163638"/>
            <a:ext cx="600868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任意多边形 4"/>
          <p:cNvSpPr/>
          <p:nvPr/>
        </p:nvSpPr>
        <p:spPr>
          <a:xfrm rot="18987516">
            <a:off x="5507038" y="4994275"/>
            <a:ext cx="5276850" cy="338138"/>
          </a:xfrm>
          <a:custGeom>
            <a:avLst/>
            <a:gdLst>
              <a:gd name="connsiteX0" fmla="*/ 4920553 w 5276570"/>
              <a:gd name="connsiteY0" fmla="*/ 1 h 338338"/>
              <a:gd name="connsiteX1" fmla="*/ 5276570 w 5276570"/>
              <a:gd name="connsiteY1" fmla="*/ 338338 h 338338"/>
              <a:gd name="connsiteX2" fmla="*/ 356018 w 5276570"/>
              <a:gd name="connsiteY2" fmla="*/ 338337 h 338338"/>
              <a:gd name="connsiteX3" fmla="*/ 0 w 5276570"/>
              <a:gd name="connsiteY3" fmla="*/ 0 h 338338"/>
            </a:gdLst>
            <a:ahLst/>
            <a:cxnLst>
              <a:cxn ang="0">
                <a:pos x="connsiteX0" y="connsiteY0"/>
              </a:cxn>
              <a:cxn ang="0">
                <a:pos x="connsiteX1" y="connsiteY1"/>
              </a:cxn>
              <a:cxn ang="0">
                <a:pos x="connsiteX2" y="connsiteY2"/>
              </a:cxn>
              <a:cxn ang="0">
                <a:pos x="connsiteX3" y="connsiteY3"/>
              </a:cxn>
            </a:cxnLst>
            <a:rect l="l" t="t" r="r" b="b"/>
            <a:pathLst>
              <a:path w="5276570" h="338338">
                <a:moveTo>
                  <a:pt x="4920553" y="1"/>
                </a:moveTo>
                <a:lnTo>
                  <a:pt x="5276570" y="338338"/>
                </a:lnTo>
                <a:lnTo>
                  <a:pt x="356018" y="338337"/>
                </a:lnTo>
                <a:lnTo>
                  <a:pt x="0" y="0"/>
                </a:lnTo>
                <a:close/>
              </a:path>
            </a:pathLst>
          </a:cu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a typeface="华文细黑" panose="02010600040101010101" pitchFamily="2" charset="-122"/>
            </a:endParaRPr>
          </a:p>
        </p:txBody>
      </p:sp>
      <p:grpSp>
        <p:nvGrpSpPr>
          <p:cNvPr id="2" name="组合 1"/>
          <p:cNvGrpSpPr/>
          <p:nvPr/>
        </p:nvGrpSpPr>
        <p:grpSpPr>
          <a:xfrm>
            <a:off x="902970" y="1816411"/>
            <a:ext cx="6678931" cy="571823"/>
            <a:chOff x="902970" y="1979935"/>
            <a:chExt cx="6678931" cy="571823"/>
          </a:xfrm>
        </p:grpSpPr>
        <p:sp>
          <p:nvSpPr>
            <p:cNvPr id="13" name="文本框 5"/>
            <p:cNvSpPr txBox="1">
              <a:spLocks noChangeArrowheads="1"/>
            </p:cNvSpPr>
            <p:nvPr/>
          </p:nvSpPr>
          <p:spPr bwMode="auto">
            <a:xfrm>
              <a:off x="902970" y="1979935"/>
              <a:ext cx="1594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a:solidFill>
                    <a:schemeClr val="tx1">
                      <a:lumMod val="85000"/>
                      <a:lumOff val="15000"/>
                    </a:schemeClr>
                  </a:solidFill>
                  <a:latin typeface="华文细黑" panose="02010600040101010101" pitchFamily="2" charset="-122"/>
                  <a:ea typeface="华文细黑" panose="02010600040101010101" pitchFamily="2" charset="-122"/>
                </a:rPr>
                <a:t>行业现状分析</a:t>
              </a:r>
              <a:r>
                <a:rPr lang="en-US" altLang="zh-CN" sz="1600" b="1">
                  <a:solidFill>
                    <a:schemeClr val="tx1">
                      <a:lumMod val="85000"/>
                      <a:lumOff val="15000"/>
                    </a:schemeClr>
                  </a:solidFill>
                  <a:latin typeface="华文细黑" panose="02010600040101010101" pitchFamily="2" charset="-122"/>
                  <a:ea typeface="华文细黑" panose="02010600040101010101" pitchFamily="2" charset="-122"/>
                </a:rPr>
                <a:t>1</a:t>
              </a:r>
              <a:endParaRPr lang="zh-CN" altLang="en-US" sz="1600"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4" name="文本框 6"/>
            <p:cNvSpPr txBox="1">
              <a:spLocks noChangeArrowheads="1"/>
            </p:cNvSpPr>
            <p:nvPr/>
          </p:nvSpPr>
          <p:spPr bwMode="auto">
            <a:xfrm>
              <a:off x="923881" y="2318489"/>
              <a:ext cx="6658020" cy="23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zh-CN" altLang="en-US" sz="700" dirty="0">
                  <a:solidFill>
                    <a:schemeClr val="tx1">
                      <a:lumMod val="65000"/>
                      <a:lumOff val="35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sz="700" dirty="0">
                  <a:solidFill>
                    <a:schemeClr val="tx1">
                      <a:lumMod val="65000"/>
                      <a:lumOff val="35000"/>
                    </a:schemeClr>
                  </a:solidFill>
                  <a:latin typeface="+mn-ea"/>
                  <a:ea typeface="华文细黑" panose="02010600040101010101" pitchFamily="2" charset="-122"/>
                </a:rPr>
                <a:t>添加内容添加内容添加内容添加内容添加内容添加内容添加内容添加内容</a:t>
              </a:r>
              <a:r>
                <a:rPr lang="en-US" altLang="zh-CN" sz="700" dirty="0">
                  <a:solidFill>
                    <a:schemeClr val="tx1">
                      <a:lumMod val="65000"/>
                      <a:lumOff val="35000"/>
                    </a:schemeClr>
                  </a:solidFill>
                  <a:latin typeface="+mn-ea"/>
                  <a:ea typeface="华文细黑" panose="02010600040101010101" pitchFamily="2" charset="-122"/>
                </a:rPr>
                <a:t> </a:t>
              </a:r>
            </a:p>
          </p:txBody>
        </p:sp>
      </p:grpSp>
      <p:grpSp>
        <p:nvGrpSpPr>
          <p:cNvPr id="17" name="组合 16"/>
          <p:cNvGrpSpPr/>
          <p:nvPr/>
        </p:nvGrpSpPr>
        <p:grpSpPr>
          <a:xfrm>
            <a:off x="902970" y="3128688"/>
            <a:ext cx="6678931" cy="571823"/>
            <a:chOff x="902970" y="1979935"/>
            <a:chExt cx="6678931" cy="571823"/>
          </a:xfrm>
        </p:grpSpPr>
        <p:sp>
          <p:nvSpPr>
            <p:cNvPr id="24" name="文本框 5"/>
            <p:cNvSpPr txBox="1">
              <a:spLocks noChangeArrowheads="1"/>
            </p:cNvSpPr>
            <p:nvPr/>
          </p:nvSpPr>
          <p:spPr bwMode="auto">
            <a:xfrm>
              <a:off x="902970" y="1979935"/>
              <a:ext cx="1594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a:solidFill>
                    <a:schemeClr val="tx1">
                      <a:lumMod val="85000"/>
                      <a:lumOff val="15000"/>
                    </a:schemeClr>
                  </a:solidFill>
                  <a:latin typeface="华文细黑" panose="02010600040101010101" pitchFamily="2" charset="-122"/>
                  <a:ea typeface="华文细黑" panose="02010600040101010101" pitchFamily="2" charset="-122"/>
                </a:rPr>
                <a:t>行业现状分析</a:t>
              </a:r>
              <a:r>
                <a:rPr lang="en-US" altLang="zh-CN" sz="1600" b="1">
                  <a:solidFill>
                    <a:schemeClr val="tx1">
                      <a:lumMod val="85000"/>
                      <a:lumOff val="15000"/>
                    </a:schemeClr>
                  </a:solidFill>
                  <a:latin typeface="华文细黑" panose="02010600040101010101" pitchFamily="2" charset="-122"/>
                  <a:ea typeface="华文细黑" panose="02010600040101010101" pitchFamily="2" charset="-122"/>
                </a:rPr>
                <a:t>2</a:t>
              </a:r>
              <a:endParaRPr lang="zh-CN" altLang="en-US" sz="1600"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5" name="文本框 6"/>
            <p:cNvSpPr txBox="1">
              <a:spLocks noChangeArrowheads="1"/>
            </p:cNvSpPr>
            <p:nvPr/>
          </p:nvSpPr>
          <p:spPr bwMode="auto">
            <a:xfrm>
              <a:off x="923881" y="2318489"/>
              <a:ext cx="6658020" cy="23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zh-CN" altLang="en-US" sz="700" dirty="0">
                  <a:solidFill>
                    <a:schemeClr val="tx1">
                      <a:lumMod val="65000"/>
                      <a:lumOff val="35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sz="700" dirty="0">
                  <a:solidFill>
                    <a:schemeClr val="tx1">
                      <a:lumMod val="65000"/>
                      <a:lumOff val="35000"/>
                    </a:schemeClr>
                  </a:solidFill>
                  <a:latin typeface="+mn-ea"/>
                  <a:ea typeface="华文细黑" panose="02010600040101010101" pitchFamily="2" charset="-122"/>
                </a:rPr>
                <a:t>添加内容添加内容添加内容添加内容添加内容添加内容添加内容添加内容</a:t>
              </a:r>
              <a:r>
                <a:rPr lang="en-US" altLang="zh-CN" sz="700" dirty="0">
                  <a:solidFill>
                    <a:schemeClr val="tx1">
                      <a:lumMod val="65000"/>
                      <a:lumOff val="35000"/>
                    </a:schemeClr>
                  </a:solidFill>
                  <a:latin typeface="+mn-ea"/>
                  <a:ea typeface="华文细黑" panose="02010600040101010101" pitchFamily="2" charset="-122"/>
                </a:rPr>
                <a:t> </a:t>
              </a:r>
            </a:p>
          </p:txBody>
        </p:sp>
      </p:grpSp>
      <p:grpSp>
        <p:nvGrpSpPr>
          <p:cNvPr id="26" name="组合 25"/>
          <p:cNvGrpSpPr/>
          <p:nvPr/>
        </p:nvGrpSpPr>
        <p:grpSpPr>
          <a:xfrm>
            <a:off x="902970" y="4440965"/>
            <a:ext cx="6678931" cy="571823"/>
            <a:chOff x="902970" y="1979935"/>
            <a:chExt cx="6678931" cy="571823"/>
          </a:xfrm>
        </p:grpSpPr>
        <p:sp>
          <p:nvSpPr>
            <p:cNvPr id="27" name="文本框 5"/>
            <p:cNvSpPr txBox="1">
              <a:spLocks noChangeArrowheads="1"/>
            </p:cNvSpPr>
            <p:nvPr/>
          </p:nvSpPr>
          <p:spPr bwMode="auto">
            <a:xfrm>
              <a:off x="902970" y="1979935"/>
              <a:ext cx="1594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a:solidFill>
                    <a:schemeClr val="tx1">
                      <a:lumMod val="85000"/>
                      <a:lumOff val="15000"/>
                    </a:schemeClr>
                  </a:solidFill>
                  <a:latin typeface="华文细黑" panose="02010600040101010101" pitchFamily="2" charset="-122"/>
                  <a:ea typeface="华文细黑" panose="02010600040101010101" pitchFamily="2" charset="-122"/>
                </a:rPr>
                <a:t>行业现状分析</a:t>
              </a:r>
              <a:r>
                <a:rPr lang="en-US" altLang="zh-CN" sz="1600" b="1">
                  <a:solidFill>
                    <a:schemeClr val="tx1">
                      <a:lumMod val="85000"/>
                      <a:lumOff val="15000"/>
                    </a:schemeClr>
                  </a:solidFill>
                  <a:latin typeface="华文细黑" panose="02010600040101010101" pitchFamily="2" charset="-122"/>
                  <a:ea typeface="华文细黑" panose="02010600040101010101" pitchFamily="2" charset="-122"/>
                </a:rPr>
                <a:t>3</a:t>
              </a:r>
              <a:endParaRPr lang="zh-CN" altLang="en-US" sz="1600"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8" name="文本框 6"/>
            <p:cNvSpPr txBox="1">
              <a:spLocks noChangeArrowheads="1"/>
            </p:cNvSpPr>
            <p:nvPr/>
          </p:nvSpPr>
          <p:spPr bwMode="auto">
            <a:xfrm>
              <a:off x="923881" y="2318489"/>
              <a:ext cx="6658020" cy="23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zh-CN" altLang="en-US" sz="700" dirty="0">
                  <a:solidFill>
                    <a:schemeClr val="tx1">
                      <a:lumMod val="65000"/>
                      <a:lumOff val="35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sz="700" dirty="0">
                  <a:solidFill>
                    <a:schemeClr val="tx1">
                      <a:lumMod val="65000"/>
                      <a:lumOff val="35000"/>
                    </a:schemeClr>
                  </a:solidFill>
                  <a:latin typeface="+mn-ea"/>
                  <a:ea typeface="华文细黑" panose="02010600040101010101" pitchFamily="2" charset="-122"/>
                </a:rPr>
                <a:t>添加内容添加内容添加内容添加内容添加内容添加内容添加内容添加内容</a:t>
              </a:r>
              <a:r>
                <a:rPr lang="en-US" altLang="zh-CN" sz="700" dirty="0">
                  <a:solidFill>
                    <a:schemeClr val="tx1">
                      <a:lumMod val="65000"/>
                      <a:lumOff val="35000"/>
                    </a:schemeClr>
                  </a:solidFill>
                  <a:latin typeface="+mn-ea"/>
                  <a:ea typeface="华文细黑" panose="02010600040101010101" pitchFamily="2" charset="-122"/>
                </a:rPr>
                <a:t> </a:t>
              </a:r>
            </a:p>
          </p:txBody>
        </p:sp>
      </p:grpSp>
      <p:grpSp>
        <p:nvGrpSpPr>
          <p:cNvPr id="6" name="组合 5"/>
          <p:cNvGrpSpPr/>
          <p:nvPr/>
        </p:nvGrpSpPr>
        <p:grpSpPr>
          <a:xfrm>
            <a:off x="-13335" y="135255"/>
            <a:ext cx="824865" cy="526415"/>
            <a:chOff x="1926" y="1023"/>
            <a:chExt cx="1299" cy="829"/>
          </a:xfrm>
          <a:solidFill>
            <a:srgbClr val="3BA04C"/>
          </a:solidFill>
        </p:grpSpPr>
        <p:sp>
          <p:nvSpPr>
            <p:cNvPr id="4" name="流程图: 延期 3"/>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8" name="文本占位符 2"/>
          <p:cNvSpPr>
            <a:spLocks noGrp="1"/>
          </p:cNvSpPr>
          <p:nvPr/>
        </p:nvSpPr>
        <p:spPr>
          <a:xfrm>
            <a:off x="808355" y="590550"/>
            <a:ext cx="7886700" cy="304800"/>
          </a:xfrm>
          <a:prstGeom prst="rect">
            <a:avLst/>
          </a:prstGeom>
        </p:spPr>
        <p:txBody>
          <a:bodyPr vert="horz" lIns="91440" tIns="45720" rIns="91440" bIns="45720" rtlCol="0">
            <a:normAutofit fontScale="6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1000"/>
                                        <p:tgtEl>
                                          <p:spTgt spid="17"/>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childTnLst>
                          </p:cTn>
                        </p:par>
                        <p:par>
                          <p:cTn id="26" fill="hold">
                            <p:stCondLst>
                              <p:cond delay="4500"/>
                            </p:stCondLst>
                            <p:childTnLst>
                              <p:par>
                                <p:cTn id="27" presetID="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50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任意多边形 3"/>
          <p:cNvSpPr/>
          <p:nvPr/>
        </p:nvSpPr>
        <p:spPr>
          <a:xfrm>
            <a:off x="2600185" y="2677444"/>
            <a:ext cx="1000557" cy="1000557"/>
          </a:xfrm>
          <a:custGeom>
            <a:avLst/>
            <a:gdLst>
              <a:gd name="connsiteX0" fmla="*/ 132624 w 1000557"/>
              <a:gd name="connsiteY0" fmla="*/ 382613 h 1000557"/>
              <a:gd name="connsiteX1" fmla="*/ 382613 w 1000557"/>
              <a:gd name="connsiteY1" fmla="*/ 382613 h 1000557"/>
              <a:gd name="connsiteX2" fmla="*/ 382613 w 1000557"/>
              <a:gd name="connsiteY2" fmla="*/ 132624 h 1000557"/>
              <a:gd name="connsiteX3" fmla="*/ 617944 w 1000557"/>
              <a:gd name="connsiteY3" fmla="*/ 132624 h 1000557"/>
              <a:gd name="connsiteX4" fmla="*/ 617944 w 1000557"/>
              <a:gd name="connsiteY4" fmla="*/ 382613 h 1000557"/>
              <a:gd name="connsiteX5" fmla="*/ 867933 w 1000557"/>
              <a:gd name="connsiteY5" fmla="*/ 382613 h 1000557"/>
              <a:gd name="connsiteX6" fmla="*/ 867933 w 1000557"/>
              <a:gd name="connsiteY6" fmla="*/ 617944 h 1000557"/>
              <a:gd name="connsiteX7" fmla="*/ 617944 w 1000557"/>
              <a:gd name="connsiteY7" fmla="*/ 617944 h 1000557"/>
              <a:gd name="connsiteX8" fmla="*/ 617944 w 1000557"/>
              <a:gd name="connsiteY8" fmla="*/ 867933 h 1000557"/>
              <a:gd name="connsiteX9" fmla="*/ 382613 w 1000557"/>
              <a:gd name="connsiteY9" fmla="*/ 867933 h 1000557"/>
              <a:gd name="connsiteX10" fmla="*/ 382613 w 1000557"/>
              <a:gd name="connsiteY10" fmla="*/ 617944 h 1000557"/>
              <a:gd name="connsiteX11" fmla="*/ 132624 w 1000557"/>
              <a:gd name="connsiteY11" fmla="*/ 617944 h 1000557"/>
              <a:gd name="connsiteX12" fmla="*/ 132624 w 1000557"/>
              <a:gd name="connsiteY12" fmla="*/ 382613 h 100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557" h="1000557">
                <a:moveTo>
                  <a:pt x="132624" y="382613"/>
                </a:moveTo>
                <a:lnTo>
                  <a:pt x="382613" y="382613"/>
                </a:lnTo>
                <a:lnTo>
                  <a:pt x="382613" y="132624"/>
                </a:lnTo>
                <a:lnTo>
                  <a:pt x="617944" y="132624"/>
                </a:lnTo>
                <a:lnTo>
                  <a:pt x="617944" y="382613"/>
                </a:lnTo>
                <a:lnTo>
                  <a:pt x="867933" y="382613"/>
                </a:lnTo>
                <a:lnTo>
                  <a:pt x="867933" y="617944"/>
                </a:lnTo>
                <a:lnTo>
                  <a:pt x="617944" y="617944"/>
                </a:lnTo>
                <a:lnTo>
                  <a:pt x="617944" y="867933"/>
                </a:lnTo>
                <a:lnTo>
                  <a:pt x="382613" y="867933"/>
                </a:lnTo>
                <a:lnTo>
                  <a:pt x="382613" y="617944"/>
                </a:lnTo>
                <a:lnTo>
                  <a:pt x="132624" y="617944"/>
                </a:lnTo>
                <a:lnTo>
                  <a:pt x="132624" y="382613"/>
                </a:lnTo>
                <a:close/>
              </a:path>
            </a:pathLst>
          </a:custGeom>
          <a:solidFill>
            <a:schemeClr val="bg1">
              <a:lumMod val="85000"/>
            </a:schemeClr>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132624" tIns="382613" rIns="132624" bIns="382613" numCol="1" spcCol="1270" anchor="ctr" anchorCtr="0">
            <a:noAutofit/>
          </a:bodyPr>
          <a:lstStyle/>
          <a:p>
            <a:pPr lvl="0" algn="ctr" defTabSz="711200">
              <a:lnSpc>
                <a:spcPct val="90000"/>
              </a:lnSpc>
              <a:spcBef>
                <a:spcPct val="0"/>
              </a:spcBef>
              <a:spcAft>
                <a:spcPct val="35000"/>
              </a:spcAft>
            </a:pPr>
            <a:endParaRPr lang="en-US" sz="1600" kern="12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5"/>
          <p:cNvSpPr/>
          <p:nvPr/>
        </p:nvSpPr>
        <p:spPr>
          <a:xfrm>
            <a:off x="5605998" y="2677444"/>
            <a:ext cx="1000557" cy="1000557"/>
          </a:xfrm>
          <a:custGeom>
            <a:avLst/>
            <a:gdLst>
              <a:gd name="connsiteX0" fmla="*/ 132624 w 1000557"/>
              <a:gd name="connsiteY0" fmla="*/ 382613 h 1000557"/>
              <a:gd name="connsiteX1" fmla="*/ 382613 w 1000557"/>
              <a:gd name="connsiteY1" fmla="*/ 382613 h 1000557"/>
              <a:gd name="connsiteX2" fmla="*/ 382613 w 1000557"/>
              <a:gd name="connsiteY2" fmla="*/ 132624 h 1000557"/>
              <a:gd name="connsiteX3" fmla="*/ 617944 w 1000557"/>
              <a:gd name="connsiteY3" fmla="*/ 132624 h 1000557"/>
              <a:gd name="connsiteX4" fmla="*/ 617944 w 1000557"/>
              <a:gd name="connsiteY4" fmla="*/ 382613 h 1000557"/>
              <a:gd name="connsiteX5" fmla="*/ 867933 w 1000557"/>
              <a:gd name="connsiteY5" fmla="*/ 382613 h 1000557"/>
              <a:gd name="connsiteX6" fmla="*/ 867933 w 1000557"/>
              <a:gd name="connsiteY6" fmla="*/ 617944 h 1000557"/>
              <a:gd name="connsiteX7" fmla="*/ 617944 w 1000557"/>
              <a:gd name="connsiteY7" fmla="*/ 617944 h 1000557"/>
              <a:gd name="connsiteX8" fmla="*/ 617944 w 1000557"/>
              <a:gd name="connsiteY8" fmla="*/ 867933 h 1000557"/>
              <a:gd name="connsiteX9" fmla="*/ 382613 w 1000557"/>
              <a:gd name="connsiteY9" fmla="*/ 867933 h 1000557"/>
              <a:gd name="connsiteX10" fmla="*/ 382613 w 1000557"/>
              <a:gd name="connsiteY10" fmla="*/ 617944 h 1000557"/>
              <a:gd name="connsiteX11" fmla="*/ 132624 w 1000557"/>
              <a:gd name="connsiteY11" fmla="*/ 617944 h 1000557"/>
              <a:gd name="connsiteX12" fmla="*/ 132624 w 1000557"/>
              <a:gd name="connsiteY12" fmla="*/ 382613 h 100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557" h="1000557">
                <a:moveTo>
                  <a:pt x="132624" y="382613"/>
                </a:moveTo>
                <a:lnTo>
                  <a:pt x="382613" y="382613"/>
                </a:lnTo>
                <a:lnTo>
                  <a:pt x="382613" y="132624"/>
                </a:lnTo>
                <a:lnTo>
                  <a:pt x="617944" y="132624"/>
                </a:lnTo>
                <a:lnTo>
                  <a:pt x="617944" y="382613"/>
                </a:lnTo>
                <a:lnTo>
                  <a:pt x="867933" y="382613"/>
                </a:lnTo>
                <a:lnTo>
                  <a:pt x="867933" y="617944"/>
                </a:lnTo>
                <a:lnTo>
                  <a:pt x="617944" y="617944"/>
                </a:lnTo>
                <a:lnTo>
                  <a:pt x="617944" y="867933"/>
                </a:lnTo>
                <a:lnTo>
                  <a:pt x="382613" y="867933"/>
                </a:lnTo>
                <a:lnTo>
                  <a:pt x="382613" y="617944"/>
                </a:lnTo>
                <a:lnTo>
                  <a:pt x="132624" y="617944"/>
                </a:lnTo>
                <a:lnTo>
                  <a:pt x="132624" y="382613"/>
                </a:lnTo>
                <a:close/>
              </a:path>
            </a:pathLst>
          </a:custGeom>
          <a:solidFill>
            <a:schemeClr val="bg1">
              <a:lumMod val="85000"/>
            </a:schemeClr>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132624" tIns="382613" rIns="132624" bIns="382613" numCol="1" spcCol="1270" anchor="ctr" anchorCtr="0">
            <a:noAutofit/>
          </a:bodyPr>
          <a:lstStyle/>
          <a:p>
            <a:pPr lvl="0" algn="ctr" defTabSz="711200">
              <a:lnSpc>
                <a:spcPct val="90000"/>
              </a:lnSpc>
              <a:spcBef>
                <a:spcPct val="0"/>
              </a:spcBef>
              <a:spcAft>
                <a:spcPct val="35000"/>
              </a:spcAft>
            </a:pPr>
            <a:endParaRPr lang="en-US" sz="1600" kern="12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7"/>
          <p:cNvSpPr/>
          <p:nvPr/>
        </p:nvSpPr>
        <p:spPr>
          <a:xfrm>
            <a:off x="8611810" y="2677444"/>
            <a:ext cx="1000557" cy="1000557"/>
          </a:xfrm>
          <a:custGeom>
            <a:avLst/>
            <a:gdLst>
              <a:gd name="connsiteX0" fmla="*/ 132624 w 1000557"/>
              <a:gd name="connsiteY0" fmla="*/ 206115 h 1000557"/>
              <a:gd name="connsiteX1" fmla="*/ 867933 w 1000557"/>
              <a:gd name="connsiteY1" fmla="*/ 206115 h 1000557"/>
              <a:gd name="connsiteX2" fmla="*/ 867933 w 1000557"/>
              <a:gd name="connsiteY2" fmla="*/ 441446 h 1000557"/>
              <a:gd name="connsiteX3" fmla="*/ 132624 w 1000557"/>
              <a:gd name="connsiteY3" fmla="*/ 441446 h 1000557"/>
              <a:gd name="connsiteX4" fmla="*/ 132624 w 1000557"/>
              <a:gd name="connsiteY4" fmla="*/ 206115 h 1000557"/>
              <a:gd name="connsiteX5" fmla="*/ 132624 w 1000557"/>
              <a:gd name="connsiteY5" fmla="*/ 559111 h 1000557"/>
              <a:gd name="connsiteX6" fmla="*/ 867933 w 1000557"/>
              <a:gd name="connsiteY6" fmla="*/ 559111 h 1000557"/>
              <a:gd name="connsiteX7" fmla="*/ 867933 w 1000557"/>
              <a:gd name="connsiteY7" fmla="*/ 794442 h 1000557"/>
              <a:gd name="connsiteX8" fmla="*/ 132624 w 1000557"/>
              <a:gd name="connsiteY8" fmla="*/ 794442 h 1000557"/>
              <a:gd name="connsiteX9" fmla="*/ 132624 w 1000557"/>
              <a:gd name="connsiteY9" fmla="*/ 559111 h 100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557" h="1000557">
                <a:moveTo>
                  <a:pt x="132624" y="206115"/>
                </a:moveTo>
                <a:lnTo>
                  <a:pt x="867933" y="206115"/>
                </a:lnTo>
                <a:lnTo>
                  <a:pt x="867933" y="441446"/>
                </a:lnTo>
                <a:lnTo>
                  <a:pt x="132624" y="441446"/>
                </a:lnTo>
                <a:lnTo>
                  <a:pt x="132624" y="206115"/>
                </a:lnTo>
                <a:close/>
                <a:moveTo>
                  <a:pt x="132624" y="559111"/>
                </a:moveTo>
                <a:lnTo>
                  <a:pt x="867933" y="559111"/>
                </a:lnTo>
                <a:lnTo>
                  <a:pt x="867933" y="794442"/>
                </a:lnTo>
                <a:lnTo>
                  <a:pt x="132624" y="794442"/>
                </a:lnTo>
                <a:lnTo>
                  <a:pt x="132624" y="559111"/>
                </a:lnTo>
                <a:close/>
              </a:path>
            </a:pathLst>
          </a:custGeom>
          <a:solidFill>
            <a:schemeClr val="bg1">
              <a:lumMod val="85000"/>
            </a:schemeClr>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132624" tIns="206115" rIns="132624" bIns="206115" numCol="1" spcCol="1270" anchor="ctr" anchorCtr="0">
            <a:noAutofit/>
          </a:bodyPr>
          <a:lstStyle/>
          <a:p>
            <a:pPr lvl="0" algn="ctr" defTabSz="1866900">
              <a:lnSpc>
                <a:spcPct val="90000"/>
              </a:lnSpc>
              <a:spcBef>
                <a:spcPct val="0"/>
              </a:spcBef>
              <a:spcAft>
                <a:spcPct val="35000"/>
              </a:spcAft>
            </a:pPr>
            <a:endParaRPr lang="en-US" sz="4200" kern="12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734695" y="2315210"/>
            <a:ext cx="1724660" cy="1724660"/>
            <a:chOff x="1157" y="3646"/>
            <a:chExt cx="2716" cy="2716"/>
          </a:xfrm>
        </p:grpSpPr>
        <p:sp>
          <p:nvSpPr>
            <p:cNvPr id="4" name="任意多边形 2"/>
            <p:cNvSpPr/>
            <p:nvPr/>
          </p:nvSpPr>
          <p:spPr>
            <a:xfrm>
              <a:off x="1157" y="3646"/>
              <a:ext cx="2717" cy="2717"/>
            </a:xfrm>
            <a:custGeom>
              <a:avLst/>
              <a:gdLst>
                <a:gd name="connsiteX0" fmla="*/ 0 w 1725099"/>
                <a:gd name="connsiteY0" fmla="*/ 862550 h 1725099"/>
                <a:gd name="connsiteX1" fmla="*/ 862550 w 1725099"/>
                <a:gd name="connsiteY1" fmla="*/ 0 h 1725099"/>
                <a:gd name="connsiteX2" fmla="*/ 1725100 w 1725099"/>
                <a:gd name="connsiteY2" fmla="*/ 862550 h 1725099"/>
                <a:gd name="connsiteX3" fmla="*/ 862550 w 1725099"/>
                <a:gd name="connsiteY3" fmla="*/ 1725100 h 1725099"/>
                <a:gd name="connsiteX4" fmla="*/ 0 w 1725099"/>
                <a:gd name="connsiteY4" fmla="*/ 862550 h 172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099" h="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3BA04C"/>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35185" tIns="335185" rIns="335185" bIns="335185" numCol="1" spcCol="1270" anchor="ctr"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1" name="Picture 18"/>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045" y="4582"/>
              <a:ext cx="848" cy="848"/>
            </a:xfrm>
            <a:prstGeom prst="rect">
              <a:avLst/>
            </a:prstGeom>
          </p:spPr>
        </p:pic>
      </p:grpSp>
      <p:grpSp>
        <p:nvGrpSpPr>
          <p:cNvPr id="21" name="组合 20"/>
          <p:cNvGrpSpPr/>
          <p:nvPr/>
        </p:nvGrpSpPr>
        <p:grpSpPr>
          <a:xfrm>
            <a:off x="6761480" y="2315210"/>
            <a:ext cx="1724660" cy="1724660"/>
            <a:chOff x="10648" y="3646"/>
            <a:chExt cx="2716" cy="2716"/>
          </a:xfrm>
        </p:grpSpPr>
        <p:sp>
          <p:nvSpPr>
            <p:cNvPr id="8" name="任意多边形 6"/>
            <p:cNvSpPr/>
            <p:nvPr/>
          </p:nvSpPr>
          <p:spPr>
            <a:xfrm>
              <a:off x="10648" y="3646"/>
              <a:ext cx="2717" cy="2717"/>
            </a:xfrm>
            <a:custGeom>
              <a:avLst/>
              <a:gdLst>
                <a:gd name="connsiteX0" fmla="*/ 0 w 1725099"/>
                <a:gd name="connsiteY0" fmla="*/ 862550 h 1725099"/>
                <a:gd name="connsiteX1" fmla="*/ 862550 w 1725099"/>
                <a:gd name="connsiteY1" fmla="*/ 0 h 1725099"/>
                <a:gd name="connsiteX2" fmla="*/ 1725100 w 1725099"/>
                <a:gd name="connsiteY2" fmla="*/ 862550 h 1725099"/>
                <a:gd name="connsiteX3" fmla="*/ 862550 w 1725099"/>
                <a:gd name="connsiteY3" fmla="*/ 1725100 h 1725099"/>
                <a:gd name="connsiteX4" fmla="*/ 0 w 1725099"/>
                <a:gd name="connsiteY4" fmla="*/ 862550 h 172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099" h="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3BA04C"/>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35185" tIns="335185" rIns="335185" bIns="335185" numCol="1" spcCol="1270" anchor="ctr"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2" name="Picture 19"/>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t="2370" b="-1"/>
            <a:stretch>
              <a:fillRect/>
            </a:stretch>
          </p:blipFill>
          <p:spPr>
            <a:xfrm>
              <a:off x="11617" y="4600"/>
              <a:ext cx="798" cy="780"/>
            </a:xfrm>
            <a:prstGeom prst="rect">
              <a:avLst/>
            </a:prstGeom>
          </p:spPr>
        </p:pic>
      </p:grpSp>
      <p:grpSp>
        <p:nvGrpSpPr>
          <p:cNvPr id="22" name="组合 21"/>
          <p:cNvGrpSpPr/>
          <p:nvPr/>
        </p:nvGrpSpPr>
        <p:grpSpPr>
          <a:xfrm>
            <a:off x="9752330" y="2315210"/>
            <a:ext cx="1724660" cy="1724660"/>
            <a:chOff x="15358" y="3646"/>
            <a:chExt cx="2716" cy="2716"/>
          </a:xfrm>
        </p:grpSpPr>
        <p:sp>
          <p:nvSpPr>
            <p:cNvPr id="10" name="任意多边形 8"/>
            <p:cNvSpPr/>
            <p:nvPr/>
          </p:nvSpPr>
          <p:spPr>
            <a:xfrm>
              <a:off x="15358" y="3646"/>
              <a:ext cx="2717" cy="2717"/>
            </a:xfrm>
            <a:custGeom>
              <a:avLst/>
              <a:gdLst>
                <a:gd name="connsiteX0" fmla="*/ 0 w 1725099"/>
                <a:gd name="connsiteY0" fmla="*/ 862550 h 1725099"/>
                <a:gd name="connsiteX1" fmla="*/ 862550 w 1725099"/>
                <a:gd name="connsiteY1" fmla="*/ 0 h 1725099"/>
                <a:gd name="connsiteX2" fmla="*/ 1725100 w 1725099"/>
                <a:gd name="connsiteY2" fmla="*/ 862550 h 1725099"/>
                <a:gd name="connsiteX3" fmla="*/ 862550 w 1725099"/>
                <a:gd name="connsiteY3" fmla="*/ 1725100 h 1725099"/>
                <a:gd name="connsiteX4" fmla="*/ 0 w 1725099"/>
                <a:gd name="connsiteY4" fmla="*/ 862550 h 172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099" h="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3BA04C"/>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35185" tIns="335185" rIns="335185" bIns="335185" numCol="1" spcCol="1270" anchor="ctr"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Picture 20"/>
            <p:cNvPicPr>
              <a:picLocks noChangeAspect="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6239" y="4477"/>
              <a:ext cx="968" cy="968"/>
            </a:xfrm>
            <a:prstGeom prst="rect">
              <a:avLst/>
            </a:prstGeom>
          </p:spPr>
        </p:pic>
      </p:grpSp>
      <p:grpSp>
        <p:nvGrpSpPr>
          <p:cNvPr id="20" name="组合 19"/>
          <p:cNvGrpSpPr/>
          <p:nvPr/>
        </p:nvGrpSpPr>
        <p:grpSpPr>
          <a:xfrm>
            <a:off x="3740785" y="2315210"/>
            <a:ext cx="1724660" cy="1724660"/>
            <a:chOff x="5891" y="3646"/>
            <a:chExt cx="2716" cy="2716"/>
          </a:xfrm>
        </p:grpSpPr>
        <p:sp>
          <p:nvSpPr>
            <p:cNvPr id="6" name="任意多边形 4"/>
            <p:cNvSpPr/>
            <p:nvPr/>
          </p:nvSpPr>
          <p:spPr>
            <a:xfrm>
              <a:off x="5891" y="3646"/>
              <a:ext cx="2717" cy="2717"/>
            </a:xfrm>
            <a:custGeom>
              <a:avLst/>
              <a:gdLst>
                <a:gd name="connsiteX0" fmla="*/ 0 w 1725099"/>
                <a:gd name="connsiteY0" fmla="*/ 862550 h 1725099"/>
                <a:gd name="connsiteX1" fmla="*/ 862550 w 1725099"/>
                <a:gd name="connsiteY1" fmla="*/ 0 h 1725099"/>
                <a:gd name="connsiteX2" fmla="*/ 1725100 w 1725099"/>
                <a:gd name="connsiteY2" fmla="*/ 862550 h 1725099"/>
                <a:gd name="connsiteX3" fmla="*/ 862550 w 1725099"/>
                <a:gd name="connsiteY3" fmla="*/ 1725100 h 1725099"/>
                <a:gd name="connsiteX4" fmla="*/ 0 w 1725099"/>
                <a:gd name="connsiteY4" fmla="*/ 862550 h 172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099" h="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3BA04C"/>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35185" tIns="335185" rIns="335185" bIns="335185" numCol="1" spcCol="1270" anchor="ctr"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 name="Picture 2"/>
            <p:cNvPicPr>
              <a:picLocks noChangeAspect="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878" y="4600"/>
              <a:ext cx="844" cy="844"/>
            </a:xfrm>
            <a:prstGeom prst="rect">
              <a:avLst/>
            </a:prstGeom>
          </p:spPr>
        </p:pic>
      </p:grpSp>
      <p:sp>
        <p:nvSpPr>
          <p:cNvPr id="15" name="Rectangle 24"/>
          <p:cNvSpPr>
            <a:spLocks noChangeArrowheads="1"/>
          </p:cNvSpPr>
          <p:nvPr/>
        </p:nvSpPr>
        <p:spPr bwMode="auto">
          <a:xfrm>
            <a:off x="575402" y="4467966"/>
            <a:ext cx="1984425" cy="8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ct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sp>
        <p:nvSpPr>
          <p:cNvPr id="16" name="Rectangle 24"/>
          <p:cNvSpPr>
            <a:spLocks noChangeArrowheads="1"/>
          </p:cNvSpPr>
          <p:nvPr/>
        </p:nvSpPr>
        <p:spPr bwMode="auto">
          <a:xfrm>
            <a:off x="3643383" y="4467966"/>
            <a:ext cx="1984425" cy="8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ct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sp>
        <p:nvSpPr>
          <p:cNvPr id="17" name="Rectangle 24"/>
          <p:cNvSpPr>
            <a:spLocks noChangeArrowheads="1"/>
          </p:cNvSpPr>
          <p:nvPr/>
        </p:nvSpPr>
        <p:spPr bwMode="auto">
          <a:xfrm>
            <a:off x="6637598" y="4467966"/>
            <a:ext cx="1984425" cy="8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ct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sp>
        <p:nvSpPr>
          <p:cNvPr id="18" name="Rectangle 24"/>
          <p:cNvSpPr>
            <a:spLocks noChangeArrowheads="1"/>
          </p:cNvSpPr>
          <p:nvPr/>
        </p:nvSpPr>
        <p:spPr bwMode="auto">
          <a:xfrm>
            <a:off x="9631813" y="4467966"/>
            <a:ext cx="1984425" cy="8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ct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grpSp>
        <p:nvGrpSpPr>
          <p:cNvPr id="23" name="组合 22"/>
          <p:cNvGrpSpPr/>
          <p:nvPr/>
        </p:nvGrpSpPr>
        <p:grpSpPr>
          <a:xfrm>
            <a:off x="-13335" y="135255"/>
            <a:ext cx="824865" cy="526415"/>
            <a:chOff x="1926" y="1023"/>
            <a:chExt cx="1299" cy="829"/>
          </a:xfrm>
          <a:solidFill>
            <a:srgbClr val="3BA04C"/>
          </a:solidFill>
        </p:grpSpPr>
        <p:sp>
          <p:nvSpPr>
            <p:cNvPr id="24" name="流程图: 延期 23"/>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27"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6" presetClass="entr" presetSubtype="0" fill="hold" grpId="1"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par>
                                <p:cTn id="57" presetID="26" presetClass="entr" presetSubtype="0" fill="hold" grpId="1"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80">
                                          <p:stCondLst>
                                            <p:cond delay="0"/>
                                          </p:stCondLst>
                                        </p:cTn>
                                        <p:tgtEl>
                                          <p:spTgt spid="7"/>
                                        </p:tgtEl>
                                      </p:cBhvr>
                                    </p:animEffect>
                                    <p:anim calcmode="lin" valueType="num">
                                      <p:cBhvr>
                                        <p:cTn id="6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5" dur="26">
                                          <p:stCondLst>
                                            <p:cond delay="650"/>
                                          </p:stCondLst>
                                        </p:cTn>
                                        <p:tgtEl>
                                          <p:spTgt spid="7"/>
                                        </p:tgtEl>
                                      </p:cBhvr>
                                      <p:to x="100000" y="60000"/>
                                    </p:animScale>
                                    <p:animScale>
                                      <p:cBhvr>
                                        <p:cTn id="66" dur="166" decel="50000">
                                          <p:stCondLst>
                                            <p:cond delay="676"/>
                                          </p:stCondLst>
                                        </p:cTn>
                                        <p:tgtEl>
                                          <p:spTgt spid="7"/>
                                        </p:tgtEl>
                                      </p:cBhvr>
                                      <p:to x="100000" y="100000"/>
                                    </p:animScale>
                                    <p:animScale>
                                      <p:cBhvr>
                                        <p:cTn id="67" dur="26">
                                          <p:stCondLst>
                                            <p:cond delay="1312"/>
                                          </p:stCondLst>
                                        </p:cTn>
                                        <p:tgtEl>
                                          <p:spTgt spid="7"/>
                                        </p:tgtEl>
                                      </p:cBhvr>
                                      <p:to x="100000" y="80000"/>
                                    </p:animScale>
                                    <p:animScale>
                                      <p:cBhvr>
                                        <p:cTn id="68" dur="166" decel="50000">
                                          <p:stCondLst>
                                            <p:cond delay="1338"/>
                                          </p:stCondLst>
                                        </p:cTn>
                                        <p:tgtEl>
                                          <p:spTgt spid="7"/>
                                        </p:tgtEl>
                                      </p:cBhvr>
                                      <p:to x="100000" y="100000"/>
                                    </p:animScale>
                                    <p:animScale>
                                      <p:cBhvr>
                                        <p:cTn id="69" dur="26">
                                          <p:stCondLst>
                                            <p:cond delay="1642"/>
                                          </p:stCondLst>
                                        </p:cTn>
                                        <p:tgtEl>
                                          <p:spTgt spid="7"/>
                                        </p:tgtEl>
                                      </p:cBhvr>
                                      <p:to x="100000" y="90000"/>
                                    </p:animScale>
                                    <p:animScale>
                                      <p:cBhvr>
                                        <p:cTn id="70" dur="166" decel="50000">
                                          <p:stCondLst>
                                            <p:cond delay="1668"/>
                                          </p:stCondLst>
                                        </p:cTn>
                                        <p:tgtEl>
                                          <p:spTgt spid="7"/>
                                        </p:tgtEl>
                                      </p:cBhvr>
                                      <p:to x="100000" y="100000"/>
                                    </p:animScale>
                                    <p:animScale>
                                      <p:cBhvr>
                                        <p:cTn id="71" dur="26">
                                          <p:stCondLst>
                                            <p:cond delay="1808"/>
                                          </p:stCondLst>
                                        </p:cTn>
                                        <p:tgtEl>
                                          <p:spTgt spid="7"/>
                                        </p:tgtEl>
                                      </p:cBhvr>
                                      <p:to x="100000" y="95000"/>
                                    </p:animScale>
                                    <p:animScale>
                                      <p:cBhvr>
                                        <p:cTn id="72" dur="166" decel="50000">
                                          <p:stCondLst>
                                            <p:cond delay="1834"/>
                                          </p:stCondLst>
                                        </p:cTn>
                                        <p:tgtEl>
                                          <p:spTgt spid="7"/>
                                        </p:tgtEl>
                                      </p:cBhvr>
                                      <p:to x="100000" y="100000"/>
                                    </p:animScale>
                                  </p:childTnLst>
                                </p:cTn>
                              </p:par>
                            </p:childTnLst>
                          </p:cTn>
                        </p:par>
                        <p:par>
                          <p:cTn id="73" fill="hold">
                            <p:stCondLst>
                              <p:cond delay="8000"/>
                            </p:stCondLst>
                            <p:childTnLst>
                              <p:par>
                                <p:cTn id="74" presetID="53" presetClass="entr" presetSubtype="16"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500" fill="hold"/>
                                        <p:tgtEl>
                                          <p:spTgt spid="9"/>
                                        </p:tgtEl>
                                        <p:attrNameLst>
                                          <p:attrName>ppt_w</p:attrName>
                                        </p:attrNameLst>
                                      </p:cBhvr>
                                      <p:tavLst>
                                        <p:tav tm="0">
                                          <p:val>
                                            <p:fltVal val="0"/>
                                          </p:val>
                                        </p:tav>
                                        <p:tav tm="100000">
                                          <p:val>
                                            <p:strVal val="#ppt_w"/>
                                          </p:val>
                                        </p:tav>
                                      </p:tavLst>
                                    </p:anim>
                                    <p:anim calcmode="lin" valueType="num">
                                      <p:cBhvr>
                                        <p:cTn id="77" dur="500" fill="hold"/>
                                        <p:tgtEl>
                                          <p:spTgt spid="9"/>
                                        </p:tgtEl>
                                        <p:attrNameLst>
                                          <p:attrName>ppt_h</p:attrName>
                                        </p:attrNameLst>
                                      </p:cBhvr>
                                      <p:tavLst>
                                        <p:tav tm="0">
                                          <p:val>
                                            <p:fltVal val="0"/>
                                          </p:val>
                                        </p:tav>
                                        <p:tav tm="100000">
                                          <p:val>
                                            <p:strVal val="#ppt_h"/>
                                          </p:val>
                                        </p:tav>
                                      </p:tavLst>
                                    </p:anim>
                                    <p:animEffect transition="in" filter="fade">
                                      <p:cBhvr>
                                        <p:cTn id="78" dur="500"/>
                                        <p:tgtEl>
                                          <p:spTgt spid="9"/>
                                        </p:tgtEl>
                                      </p:cBhvr>
                                    </p:animEffect>
                                  </p:childTnLst>
                                </p:cTn>
                              </p:par>
                            </p:childTnLst>
                          </p:cTn>
                        </p:par>
                        <p:par>
                          <p:cTn id="79" fill="hold">
                            <p:stCondLst>
                              <p:cond delay="8500"/>
                            </p:stCondLst>
                            <p:childTnLst>
                              <p:par>
                                <p:cTn id="80" presetID="2" presetClass="entr" presetSubtype="2"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500" fill="hold"/>
                                        <p:tgtEl>
                                          <p:spTgt spid="22"/>
                                        </p:tgtEl>
                                        <p:attrNameLst>
                                          <p:attrName>ppt_x</p:attrName>
                                        </p:attrNameLst>
                                      </p:cBhvr>
                                      <p:tavLst>
                                        <p:tav tm="0">
                                          <p:val>
                                            <p:strVal val="1+#ppt_w/2"/>
                                          </p:val>
                                        </p:tav>
                                        <p:tav tm="100000">
                                          <p:val>
                                            <p:strVal val="#ppt_x"/>
                                          </p:val>
                                        </p:tav>
                                      </p:tavLst>
                                    </p:anim>
                                    <p:anim calcmode="lin" valueType="num">
                                      <p:cBhvr additive="base">
                                        <p:cTn id="83" dur="500" fill="hold"/>
                                        <p:tgtEl>
                                          <p:spTgt spid="22"/>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2" presetClass="entr" presetSubtype="8" fill="hold"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0-#ppt_w/2"/>
                                          </p:val>
                                        </p:tav>
                                        <p:tav tm="100000">
                                          <p:val>
                                            <p:strVal val="#ppt_x"/>
                                          </p:val>
                                        </p:tav>
                                      </p:tavLst>
                                    </p:anim>
                                    <p:anim calcmode="lin" valueType="num">
                                      <p:cBhvr additive="base">
                                        <p:cTn id="94" dur="500" fill="hold"/>
                                        <p:tgtEl>
                                          <p:spTgt spid="23"/>
                                        </p:tgtEl>
                                        <p:attrNameLst>
                                          <p:attrName>ppt_y</p:attrName>
                                        </p:attrNameLst>
                                      </p:cBhvr>
                                      <p:tavLst>
                                        <p:tav tm="0">
                                          <p:val>
                                            <p:strVal val="#ppt_y"/>
                                          </p:val>
                                        </p:tav>
                                        <p:tav tm="100000">
                                          <p:val>
                                            <p:strVal val="#ppt_y"/>
                                          </p:val>
                                        </p:tav>
                                      </p:tavLst>
                                    </p:anim>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500"/>
                                        <p:tgtEl>
                                          <p:spTgt spid="26"/>
                                        </p:tgtEl>
                                      </p:cBhvr>
                                    </p:animEffect>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15" grpId="0"/>
      <p:bldP spid="16" grpId="0"/>
      <p:bldP spid="17" grpId="0"/>
      <p:bldP spid="18"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3"/>
          <p:cNvSpPr/>
          <p:nvPr/>
        </p:nvSpPr>
        <p:spPr>
          <a:xfrm>
            <a:off x="4533042" y="2920597"/>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Freeform 4"/>
          <p:cNvSpPr/>
          <p:nvPr/>
        </p:nvSpPr>
        <p:spPr>
          <a:xfrm rot="2700000">
            <a:off x="5271033" y="2240305"/>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flipH="1">
            <a:off x="6977864" y="2938794"/>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rot="18900000" flipH="1">
            <a:off x="6243049" y="2246436"/>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7"/>
          <p:cNvSpPr/>
          <p:nvPr/>
        </p:nvSpPr>
        <p:spPr>
          <a:xfrm flipH="1" flipV="1">
            <a:off x="6971732" y="4030569"/>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reeform 8"/>
          <p:cNvSpPr/>
          <p:nvPr/>
        </p:nvSpPr>
        <p:spPr>
          <a:xfrm rot="2700000" flipH="1" flipV="1">
            <a:off x="6220645" y="4735187"/>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9"/>
          <p:cNvSpPr/>
          <p:nvPr/>
        </p:nvSpPr>
        <p:spPr>
          <a:xfrm flipV="1">
            <a:off x="4525203" y="4030350"/>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10"/>
          <p:cNvSpPr/>
          <p:nvPr/>
        </p:nvSpPr>
        <p:spPr>
          <a:xfrm rot="18900000" flipV="1">
            <a:off x="5263193" y="4734772"/>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p:cNvCxnSpPr/>
          <p:nvPr/>
        </p:nvCxnSpPr>
        <p:spPr>
          <a:xfrm flipH="1">
            <a:off x="4169401" y="4020824"/>
            <a:ext cx="618000" cy="0"/>
          </a:xfrm>
          <a:prstGeom prst="line">
            <a:avLst/>
          </a:prstGeom>
          <a:ln w="19050">
            <a:solidFill>
              <a:srgbClr val="3BA04C"/>
            </a:solidFill>
            <a:tailEnd type="oval"/>
          </a:ln>
        </p:spPr>
        <p:style>
          <a:lnRef idx="1">
            <a:schemeClr val="accent1"/>
          </a:lnRef>
          <a:fillRef idx="0">
            <a:schemeClr val="accent1"/>
          </a:fillRef>
          <a:effectRef idx="0">
            <a:schemeClr val="accent1"/>
          </a:effectRef>
          <a:fontRef idx="minor">
            <a:schemeClr val="tx1"/>
          </a:fontRef>
        </p:style>
      </p:cxnSp>
      <p:grpSp>
        <p:nvGrpSpPr>
          <p:cNvPr id="13" name="Group 13"/>
          <p:cNvGrpSpPr/>
          <p:nvPr/>
        </p:nvGrpSpPr>
        <p:grpSpPr>
          <a:xfrm>
            <a:off x="4167103" y="2563581"/>
            <a:ext cx="669024" cy="618000"/>
            <a:chOff x="4228147" y="2074893"/>
            <a:chExt cx="692928" cy="640080"/>
          </a:xfrm>
        </p:grpSpPr>
        <p:cxnSp>
          <p:nvCxnSpPr>
            <p:cNvPr id="14" name="Straight Connector 14"/>
            <p:cNvCxnSpPr/>
            <p:nvPr/>
          </p:nvCxnSpPr>
          <p:spPr>
            <a:xfrm rot="2700000" flipH="1">
              <a:off x="4601035" y="2394933"/>
              <a:ext cx="640080" cy="0"/>
            </a:xfrm>
            <a:prstGeom prst="line">
              <a:avLst/>
            </a:prstGeom>
            <a:ln w="19050" cap="sq">
              <a:solidFill>
                <a:srgbClr val="3BA04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5"/>
            <p:cNvCxnSpPr/>
            <p:nvPr/>
          </p:nvCxnSpPr>
          <p:spPr>
            <a:xfrm flipH="1">
              <a:off x="4228147" y="2166249"/>
              <a:ext cx="466625" cy="0"/>
            </a:xfrm>
            <a:prstGeom prst="line">
              <a:avLst/>
            </a:prstGeom>
            <a:ln w="19050">
              <a:solidFill>
                <a:srgbClr val="3BA04C"/>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6" name="Group 16"/>
          <p:cNvGrpSpPr/>
          <p:nvPr/>
        </p:nvGrpSpPr>
        <p:grpSpPr>
          <a:xfrm flipV="1">
            <a:off x="4169402" y="4762996"/>
            <a:ext cx="834570" cy="618000"/>
            <a:chOff x="4056686" y="2074893"/>
            <a:chExt cx="864389" cy="640080"/>
          </a:xfrm>
        </p:grpSpPr>
        <p:cxnSp>
          <p:nvCxnSpPr>
            <p:cNvPr id="17" name="Straight Connector 17"/>
            <p:cNvCxnSpPr/>
            <p:nvPr/>
          </p:nvCxnSpPr>
          <p:spPr>
            <a:xfrm rot="2700000" flipH="1">
              <a:off x="4601035" y="2394933"/>
              <a:ext cx="640080" cy="0"/>
            </a:xfrm>
            <a:prstGeom prst="line">
              <a:avLst/>
            </a:prstGeom>
            <a:ln w="19050" cap="sq">
              <a:solidFill>
                <a:srgbClr val="3BA04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8"/>
            <p:cNvCxnSpPr/>
            <p:nvPr/>
          </p:nvCxnSpPr>
          <p:spPr>
            <a:xfrm flipH="1" flipV="1">
              <a:off x="4056686" y="2166249"/>
              <a:ext cx="638087" cy="0"/>
            </a:xfrm>
            <a:prstGeom prst="line">
              <a:avLst/>
            </a:prstGeom>
            <a:ln w="19050">
              <a:solidFill>
                <a:srgbClr val="3BA04C"/>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9" name="Group 20"/>
          <p:cNvGrpSpPr/>
          <p:nvPr/>
        </p:nvGrpSpPr>
        <p:grpSpPr>
          <a:xfrm flipH="1">
            <a:off x="7023632" y="2405269"/>
            <a:ext cx="829599" cy="618000"/>
            <a:chOff x="4061835" y="2074893"/>
            <a:chExt cx="859240" cy="640080"/>
          </a:xfrm>
        </p:grpSpPr>
        <p:cxnSp>
          <p:nvCxnSpPr>
            <p:cNvPr id="20" name="Straight Connector 21"/>
            <p:cNvCxnSpPr/>
            <p:nvPr/>
          </p:nvCxnSpPr>
          <p:spPr>
            <a:xfrm rot="2700000" flipH="1">
              <a:off x="4601035" y="2394933"/>
              <a:ext cx="640080" cy="0"/>
            </a:xfrm>
            <a:prstGeom prst="line">
              <a:avLst/>
            </a:prstGeom>
            <a:ln w="19050" cap="sq">
              <a:solidFill>
                <a:srgbClr val="3BA04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2"/>
            <p:cNvCxnSpPr/>
            <p:nvPr/>
          </p:nvCxnSpPr>
          <p:spPr>
            <a:xfrm flipH="1">
              <a:off x="4061835" y="2166249"/>
              <a:ext cx="632937" cy="0"/>
            </a:xfrm>
            <a:prstGeom prst="line">
              <a:avLst/>
            </a:prstGeom>
            <a:ln w="19050">
              <a:solidFill>
                <a:srgbClr val="3BA04C"/>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22" name="Straight Connector 23"/>
          <p:cNvCxnSpPr/>
          <p:nvPr/>
        </p:nvCxnSpPr>
        <p:spPr>
          <a:xfrm rot="5400000" flipH="1" flipV="1">
            <a:off x="7558245" y="3448318"/>
            <a:ext cx="0" cy="618000"/>
          </a:xfrm>
          <a:prstGeom prst="line">
            <a:avLst/>
          </a:prstGeom>
          <a:ln w="19050">
            <a:solidFill>
              <a:srgbClr val="3BA04C"/>
            </a:solidFill>
            <a:tailEnd type="oval"/>
          </a:ln>
        </p:spPr>
        <p:style>
          <a:lnRef idx="1">
            <a:schemeClr val="accent1"/>
          </a:lnRef>
          <a:fillRef idx="0">
            <a:schemeClr val="accent1"/>
          </a:fillRef>
          <a:effectRef idx="0">
            <a:schemeClr val="accent1"/>
          </a:effectRef>
          <a:fontRef idx="minor">
            <a:schemeClr val="tx1"/>
          </a:fontRef>
        </p:style>
      </p:cxnSp>
      <p:grpSp>
        <p:nvGrpSpPr>
          <p:cNvPr id="23" name="Group 24"/>
          <p:cNvGrpSpPr/>
          <p:nvPr/>
        </p:nvGrpSpPr>
        <p:grpSpPr>
          <a:xfrm flipH="1" flipV="1">
            <a:off x="7190701" y="4578616"/>
            <a:ext cx="834197" cy="618000"/>
            <a:chOff x="4057073" y="2074893"/>
            <a:chExt cx="864002" cy="640080"/>
          </a:xfrm>
        </p:grpSpPr>
        <p:cxnSp>
          <p:nvCxnSpPr>
            <p:cNvPr id="24" name="Straight Connector 25"/>
            <p:cNvCxnSpPr/>
            <p:nvPr/>
          </p:nvCxnSpPr>
          <p:spPr>
            <a:xfrm rot="2700000" flipH="1">
              <a:off x="4601035" y="2394933"/>
              <a:ext cx="640080" cy="0"/>
            </a:xfrm>
            <a:prstGeom prst="line">
              <a:avLst/>
            </a:prstGeom>
            <a:ln w="19050" cap="sq">
              <a:solidFill>
                <a:srgbClr val="3BA04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6"/>
            <p:cNvCxnSpPr/>
            <p:nvPr/>
          </p:nvCxnSpPr>
          <p:spPr>
            <a:xfrm flipH="1" flipV="1">
              <a:off x="4057073" y="2166249"/>
              <a:ext cx="637699" cy="0"/>
            </a:xfrm>
            <a:prstGeom prst="line">
              <a:avLst/>
            </a:prstGeom>
            <a:ln w="19050">
              <a:solidFill>
                <a:srgbClr val="3BA04C"/>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6" name="AutoShape 59"/>
          <p:cNvSpPr/>
          <p:nvPr/>
        </p:nvSpPr>
        <p:spPr bwMode="auto">
          <a:xfrm>
            <a:off x="5387865" y="3404590"/>
            <a:ext cx="973001" cy="97133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3BA04C"/>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28" name="Rectangle 24"/>
          <p:cNvSpPr>
            <a:spLocks noChangeArrowheads="1"/>
          </p:cNvSpPr>
          <p:nvPr/>
        </p:nvSpPr>
        <p:spPr bwMode="auto">
          <a:xfrm>
            <a:off x="1450065" y="2297284"/>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sp>
        <p:nvSpPr>
          <p:cNvPr id="29" name="Rectangle 24"/>
          <p:cNvSpPr>
            <a:spLocks noChangeArrowheads="1"/>
          </p:cNvSpPr>
          <p:nvPr/>
        </p:nvSpPr>
        <p:spPr bwMode="auto">
          <a:xfrm>
            <a:off x="1450065" y="3673219"/>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sp>
        <p:nvSpPr>
          <p:cNvPr id="30" name="Rectangle 24"/>
          <p:cNvSpPr>
            <a:spLocks noChangeArrowheads="1"/>
          </p:cNvSpPr>
          <p:nvPr/>
        </p:nvSpPr>
        <p:spPr bwMode="auto">
          <a:xfrm>
            <a:off x="1450065" y="4853512"/>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gn="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sp>
        <p:nvSpPr>
          <p:cNvPr id="31" name="Rectangle 24"/>
          <p:cNvSpPr>
            <a:spLocks noChangeArrowheads="1"/>
          </p:cNvSpPr>
          <p:nvPr/>
        </p:nvSpPr>
        <p:spPr bwMode="auto">
          <a:xfrm>
            <a:off x="8192035" y="2184384"/>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sp>
        <p:nvSpPr>
          <p:cNvPr id="32" name="Rectangle 24"/>
          <p:cNvSpPr>
            <a:spLocks noChangeArrowheads="1"/>
          </p:cNvSpPr>
          <p:nvPr/>
        </p:nvSpPr>
        <p:spPr bwMode="auto">
          <a:xfrm>
            <a:off x="8192035" y="3560319"/>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sp>
        <p:nvSpPr>
          <p:cNvPr id="33" name="Rectangle 24"/>
          <p:cNvSpPr>
            <a:spLocks noChangeArrowheads="1"/>
          </p:cNvSpPr>
          <p:nvPr/>
        </p:nvSpPr>
        <p:spPr bwMode="auto">
          <a:xfrm>
            <a:off x="8192035" y="4719657"/>
            <a:ext cx="236845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rPr>
              <a:t>TOPIC H AD R H R </a:t>
            </a:r>
            <a:endParaRPr lang="zh-CN" altLang="en-US" sz="1400" dirty="0">
              <a:solidFill>
                <a:schemeClr val="tx1">
                  <a:lumMod val="75000"/>
                  <a:lumOff val="25000"/>
                </a:schemeClr>
              </a:solidFill>
            </a:endParaRPr>
          </a:p>
          <a:p>
            <a:pPr>
              <a:lnSpc>
                <a:spcPct val="120000"/>
              </a:lnSpc>
              <a:spcBef>
                <a:spcPts val="300"/>
              </a:spcBef>
            </a:pPr>
            <a:r>
              <a:rPr lang="zh-CN" altLang="en-US" sz="1100" dirty="0">
                <a:solidFill>
                  <a:schemeClr val="bg1">
                    <a:lumMod val="50000"/>
                  </a:schemeClr>
                </a:solidFill>
              </a:rPr>
              <a:t>添加内容添加内容添加内容添加内容添加内容添加内容添加内容添加内容</a:t>
            </a:r>
          </a:p>
        </p:txBody>
      </p:sp>
      <p:grpSp>
        <p:nvGrpSpPr>
          <p:cNvPr id="27" name="组合 26"/>
          <p:cNvGrpSpPr/>
          <p:nvPr/>
        </p:nvGrpSpPr>
        <p:grpSpPr>
          <a:xfrm>
            <a:off x="-13335" y="135255"/>
            <a:ext cx="824865" cy="526415"/>
            <a:chOff x="1926" y="1023"/>
            <a:chExt cx="1299" cy="829"/>
          </a:xfrm>
          <a:solidFill>
            <a:srgbClr val="3BA04C"/>
          </a:solidFill>
        </p:grpSpPr>
        <p:sp>
          <p:nvSpPr>
            <p:cNvPr id="34" name="流程图: 延期 33"/>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37"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childTnLst>
                          </p:cTn>
                        </p:par>
                        <p:par>
                          <p:cTn id="36" fill="hold">
                            <p:stCondLst>
                              <p:cond delay="4000"/>
                            </p:stCondLst>
                            <p:childTnLst>
                              <p:par>
                                <p:cTn id="37" presetID="52" presetClass="entr" presetSubtype="0" fill="hold" grpId="7" nodeType="afterEffect">
                                  <p:stCondLst>
                                    <p:cond delay="0"/>
                                  </p:stCondLst>
                                  <p:childTnLst>
                                    <p:set>
                                      <p:cBhvr>
                                        <p:cTn id="38" dur="1" fill="hold">
                                          <p:stCondLst>
                                            <p:cond delay="0"/>
                                          </p:stCondLst>
                                        </p:cTn>
                                        <p:tgtEl>
                                          <p:spTgt spid="26"/>
                                        </p:tgtEl>
                                        <p:attrNameLst>
                                          <p:attrName>style.visibility</p:attrName>
                                        </p:attrNameLst>
                                      </p:cBhvr>
                                      <p:to>
                                        <p:strVal val="visible"/>
                                      </p:to>
                                    </p:set>
                                    <p:animScale>
                                      <p:cBhvr>
                                        <p:cTn id="39"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0" dur="1000" decel="50000" fill="hold">
                                          <p:stCondLst>
                                            <p:cond delay="0"/>
                                          </p:stCondLst>
                                        </p:cTn>
                                        <p:tgtEl>
                                          <p:spTgt spid="26"/>
                                        </p:tgtEl>
                                        <p:attrNameLst>
                                          <p:attrName>ppt_x</p:attrName>
                                          <p:attrName>ppt_y</p:attrName>
                                        </p:attrNameLst>
                                      </p:cBhvr>
                                    </p:animMotion>
                                    <p:animEffect transition="in" filter="fade">
                                      <p:cBhvr>
                                        <p:cTn id="41" dur="1000"/>
                                        <p:tgtEl>
                                          <p:spTgt spid="26"/>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1000" fill="hold"/>
                                        <p:tgtEl>
                                          <p:spTgt spid="31"/>
                                        </p:tgtEl>
                                        <p:attrNameLst>
                                          <p:attrName>ppt_x</p:attrName>
                                        </p:attrNameLst>
                                      </p:cBhvr>
                                      <p:tavLst>
                                        <p:tav tm="0">
                                          <p:val>
                                            <p:strVal val="1+#ppt_w/2"/>
                                          </p:val>
                                        </p:tav>
                                        <p:tav tm="100000">
                                          <p:val>
                                            <p:strVal val="#ppt_x"/>
                                          </p:val>
                                        </p:tav>
                                      </p:tavLst>
                                    </p:anim>
                                    <p:anim calcmode="lin" valueType="num">
                                      <p:cBhvr additive="base">
                                        <p:cTn id="51" dur="10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par>
                                <p:cTn id="56" presetID="2" presetClass="entr" presetSubtype="2"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000" fill="hold"/>
                                        <p:tgtEl>
                                          <p:spTgt spid="32"/>
                                        </p:tgtEl>
                                        <p:attrNameLst>
                                          <p:attrName>ppt_x</p:attrName>
                                        </p:attrNameLst>
                                      </p:cBhvr>
                                      <p:tavLst>
                                        <p:tav tm="0">
                                          <p:val>
                                            <p:strVal val="1+#ppt_w/2"/>
                                          </p:val>
                                        </p:tav>
                                        <p:tav tm="100000">
                                          <p:val>
                                            <p:strVal val="#ppt_x"/>
                                          </p:val>
                                        </p:tav>
                                      </p:tavLst>
                                    </p:anim>
                                    <p:anim calcmode="lin" valueType="num">
                                      <p:cBhvr additive="base">
                                        <p:cTn id="59" dur="1000" fill="hold"/>
                                        <p:tgtEl>
                                          <p:spTgt spid="32"/>
                                        </p:tgtEl>
                                        <p:attrNameLst>
                                          <p:attrName>ppt_y</p:attrName>
                                        </p:attrNameLst>
                                      </p:cBhvr>
                                      <p:tavLst>
                                        <p:tav tm="0">
                                          <p:val>
                                            <p:strVal val="#ppt_y"/>
                                          </p:val>
                                        </p:tav>
                                        <p:tav tm="100000">
                                          <p:val>
                                            <p:strVal val="#ppt_y"/>
                                          </p:val>
                                        </p:tav>
                                      </p:tavLst>
                                    </p:anim>
                                  </p:childTnLst>
                                </p:cTn>
                              </p:par>
                            </p:childTnLst>
                          </p:cTn>
                        </p:par>
                        <p:par>
                          <p:cTn id="60" fill="hold">
                            <p:stCondLst>
                              <p:cond delay="1500"/>
                            </p:stCondLst>
                            <p:childTnLst>
                              <p:par>
                                <p:cTn id="61" presetID="22" presetClass="entr" presetSubtype="8"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par>
                                <p:cTn id="64" presetID="2" presetClass="entr" presetSubtype="2"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1000" fill="hold"/>
                                        <p:tgtEl>
                                          <p:spTgt spid="33"/>
                                        </p:tgtEl>
                                        <p:attrNameLst>
                                          <p:attrName>ppt_x</p:attrName>
                                        </p:attrNameLst>
                                      </p:cBhvr>
                                      <p:tavLst>
                                        <p:tav tm="0">
                                          <p:val>
                                            <p:strVal val="1+#ppt_w/2"/>
                                          </p:val>
                                        </p:tav>
                                        <p:tav tm="100000">
                                          <p:val>
                                            <p:strVal val="#ppt_x"/>
                                          </p:val>
                                        </p:tav>
                                      </p:tavLst>
                                    </p:anim>
                                    <p:anim calcmode="lin" valueType="num">
                                      <p:cBhvr additive="base">
                                        <p:cTn id="67" dur="1000" fill="hold"/>
                                        <p:tgtEl>
                                          <p:spTgt spid="33"/>
                                        </p:tgtEl>
                                        <p:attrNameLst>
                                          <p:attrName>ppt_y</p:attrName>
                                        </p:attrNameLst>
                                      </p:cBhvr>
                                      <p:tavLst>
                                        <p:tav tm="0">
                                          <p:val>
                                            <p:strVal val="#ppt_y"/>
                                          </p:val>
                                        </p:tav>
                                        <p:tav tm="100000">
                                          <p:val>
                                            <p:strVal val="#ppt_y"/>
                                          </p:val>
                                        </p:tav>
                                      </p:tavLst>
                                    </p:anim>
                                  </p:childTnLst>
                                </p:cTn>
                              </p:par>
                            </p:childTnLst>
                          </p:cTn>
                        </p:par>
                        <p:par>
                          <p:cTn id="68" fill="hold">
                            <p:stCondLst>
                              <p:cond delay="2000"/>
                            </p:stCondLst>
                            <p:childTnLst>
                              <p:par>
                                <p:cTn id="69" presetID="22" presetClass="entr" presetSubtype="2"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right)">
                                      <p:cBhvr>
                                        <p:cTn id="71" dur="500"/>
                                        <p:tgtEl>
                                          <p:spTgt spid="16"/>
                                        </p:tgtEl>
                                      </p:cBhvr>
                                    </p:animEffect>
                                  </p:childTnLst>
                                </p:cTn>
                              </p:par>
                              <p:par>
                                <p:cTn id="72" presetID="2" presetClass="entr" presetSubtype="8" fill="hold" grpId="1"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1000" fill="hold"/>
                                        <p:tgtEl>
                                          <p:spTgt spid="30"/>
                                        </p:tgtEl>
                                        <p:attrNameLst>
                                          <p:attrName>ppt_x</p:attrName>
                                        </p:attrNameLst>
                                      </p:cBhvr>
                                      <p:tavLst>
                                        <p:tav tm="0">
                                          <p:val>
                                            <p:strVal val="0-#ppt_w/2"/>
                                          </p:val>
                                        </p:tav>
                                        <p:tav tm="100000">
                                          <p:val>
                                            <p:strVal val="#ppt_x"/>
                                          </p:val>
                                        </p:tav>
                                      </p:tavLst>
                                    </p:anim>
                                    <p:anim calcmode="lin" valueType="num">
                                      <p:cBhvr additive="base">
                                        <p:cTn id="75" dur="1000" fill="hold"/>
                                        <p:tgtEl>
                                          <p:spTgt spid="30"/>
                                        </p:tgtEl>
                                        <p:attrNameLst>
                                          <p:attrName>ppt_y</p:attrName>
                                        </p:attrNameLst>
                                      </p:cBhvr>
                                      <p:tavLst>
                                        <p:tav tm="0">
                                          <p:val>
                                            <p:strVal val="#ppt_y"/>
                                          </p:val>
                                        </p:tav>
                                        <p:tav tm="100000">
                                          <p:val>
                                            <p:strVal val="#ppt_y"/>
                                          </p:val>
                                        </p:tav>
                                      </p:tavLst>
                                    </p:anim>
                                  </p:childTnLst>
                                </p:cTn>
                              </p:par>
                            </p:childTnLst>
                          </p:cTn>
                        </p:par>
                        <p:par>
                          <p:cTn id="76" fill="hold">
                            <p:stCondLst>
                              <p:cond delay="2500"/>
                            </p:stCondLst>
                            <p:childTnLst>
                              <p:par>
                                <p:cTn id="77" presetID="22" presetClass="entr" presetSubtype="2"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right)">
                                      <p:cBhvr>
                                        <p:cTn id="79" dur="500"/>
                                        <p:tgtEl>
                                          <p:spTgt spid="12"/>
                                        </p:tgtEl>
                                      </p:cBhvr>
                                    </p:animEffect>
                                  </p:childTnLst>
                                </p:cTn>
                              </p:par>
                              <p:par>
                                <p:cTn id="80" presetID="2" presetClass="entr" presetSubtype="8" fill="hold" grpId="1"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1000" fill="hold"/>
                                        <p:tgtEl>
                                          <p:spTgt spid="29"/>
                                        </p:tgtEl>
                                        <p:attrNameLst>
                                          <p:attrName>ppt_x</p:attrName>
                                        </p:attrNameLst>
                                      </p:cBhvr>
                                      <p:tavLst>
                                        <p:tav tm="0">
                                          <p:val>
                                            <p:strVal val="0-#ppt_w/2"/>
                                          </p:val>
                                        </p:tav>
                                        <p:tav tm="100000">
                                          <p:val>
                                            <p:strVal val="#ppt_x"/>
                                          </p:val>
                                        </p:tav>
                                      </p:tavLst>
                                    </p:anim>
                                    <p:anim calcmode="lin" valueType="num">
                                      <p:cBhvr additive="base">
                                        <p:cTn id="83" dur="1000" fill="hold"/>
                                        <p:tgtEl>
                                          <p:spTgt spid="29"/>
                                        </p:tgtEl>
                                        <p:attrNameLst>
                                          <p:attrName>ppt_y</p:attrName>
                                        </p:attrNameLst>
                                      </p:cBhvr>
                                      <p:tavLst>
                                        <p:tav tm="0">
                                          <p:val>
                                            <p:strVal val="#ppt_y"/>
                                          </p:val>
                                        </p:tav>
                                        <p:tav tm="100000">
                                          <p:val>
                                            <p:strVal val="#ppt_y"/>
                                          </p:val>
                                        </p:tav>
                                      </p:tavLst>
                                    </p:anim>
                                  </p:childTnLst>
                                </p:cTn>
                              </p:par>
                            </p:childTnLst>
                          </p:cTn>
                        </p:par>
                        <p:par>
                          <p:cTn id="84" fill="hold">
                            <p:stCondLst>
                              <p:cond delay="3000"/>
                            </p:stCondLst>
                            <p:childTnLst>
                              <p:par>
                                <p:cTn id="85" presetID="22" presetClass="entr" presetSubtype="2"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right)">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grpId="1"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1000" fill="hold"/>
                                        <p:tgtEl>
                                          <p:spTgt spid="28"/>
                                        </p:tgtEl>
                                        <p:attrNameLst>
                                          <p:attrName>ppt_x</p:attrName>
                                        </p:attrNameLst>
                                      </p:cBhvr>
                                      <p:tavLst>
                                        <p:tav tm="0">
                                          <p:val>
                                            <p:strVal val="0-#ppt_w/2"/>
                                          </p:val>
                                        </p:tav>
                                        <p:tav tm="100000">
                                          <p:val>
                                            <p:strVal val="#ppt_x"/>
                                          </p:val>
                                        </p:tav>
                                      </p:tavLst>
                                    </p:anim>
                                    <p:anim calcmode="lin" valueType="num">
                                      <p:cBhvr additive="base">
                                        <p:cTn id="93" dur="1000" fill="hold"/>
                                        <p:tgtEl>
                                          <p:spTgt spid="28"/>
                                        </p:tgtEl>
                                        <p:attrNameLst>
                                          <p:attrName>ppt_y</p:attrName>
                                        </p:attrNameLst>
                                      </p:cBhvr>
                                      <p:tavLst>
                                        <p:tav tm="0">
                                          <p:val>
                                            <p:strVal val="#ppt_y"/>
                                          </p:val>
                                        </p:tav>
                                        <p:tav tm="100000">
                                          <p:val>
                                            <p:strVal val="#ppt_y"/>
                                          </p:val>
                                        </p:tav>
                                      </p:tavLst>
                                    </p:anim>
                                  </p:childTnLst>
                                </p:cTn>
                              </p:par>
                            </p:childTnLst>
                          </p:cTn>
                        </p:par>
                        <p:par>
                          <p:cTn id="94" fill="hold">
                            <p:stCondLst>
                              <p:cond delay="1000"/>
                            </p:stCondLst>
                            <p:childTnLst>
                              <p:par>
                                <p:cTn id="95" presetID="2" presetClass="entr" presetSubtype="8" fill="hold"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0-#ppt_w/2"/>
                                          </p:val>
                                        </p:tav>
                                        <p:tav tm="100000">
                                          <p:val>
                                            <p:strVal val="#ppt_x"/>
                                          </p:val>
                                        </p:tav>
                                      </p:tavLst>
                                    </p:anim>
                                    <p:anim calcmode="lin" valueType="num">
                                      <p:cBhvr additive="base">
                                        <p:cTn id="98" dur="500" fill="hold"/>
                                        <p:tgtEl>
                                          <p:spTgt spid="27"/>
                                        </p:tgtEl>
                                        <p:attrNameLst>
                                          <p:attrName>ppt_y</p:attrName>
                                        </p:attrNameLst>
                                      </p:cBhvr>
                                      <p:tavLst>
                                        <p:tav tm="0">
                                          <p:val>
                                            <p:strVal val="#ppt_y"/>
                                          </p:val>
                                        </p:tav>
                                        <p:tav tm="100000">
                                          <p:val>
                                            <p:strVal val="#ppt_y"/>
                                          </p:val>
                                        </p:tav>
                                      </p:tavLst>
                                    </p:anim>
                                  </p:childTnLst>
                                </p:cTn>
                              </p:par>
                            </p:childTnLst>
                          </p:cTn>
                        </p:par>
                        <p:par>
                          <p:cTn id="99" fill="hold">
                            <p:stCondLst>
                              <p:cond delay="1500"/>
                            </p:stCondLst>
                            <p:childTnLst>
                              <p:par>
                                <p:cTn id="100" presetID="2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left)">
                                      <p:cBhvr>
                                        <p:cTn id="102" dur="500"/>
                                        <p:tgtEl>
                                          <p:spTgt spid="36"/>
                                        </p:tgtEl>
                                      </p:cBhvr>
                                    </p:animEffect>
                                  </p:childTnLst>
                                </p:cTn>
                              </p:par>
                            </p:childTnLst>
                          </p:cTn>
                        </p:par>
                        <p:par>
                          <p:cTn id="103" fill="hold">
                            <p:stCondLst>
                              <p:cond delay="2000"/>
                            </p:stCondLst>
                            <p:childTnLst>
                              <p:par>
                                <p:cTn id="104" presetID="22" presetClass="entr" presetSubtype="8"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26" grpId="0" animBg="1"/>
      <p:bldP spid="26" grpId="1" animBg="1"/>
      <p:bldP spid="26" grpId="2" animBg="1"/>
      <p:bldP spid="26" grpId="3" animBg="1"/>
      <p:bldP spid="26" grpId="4" animBg="1"/>
      <p:bldP spid="26" grpId="5" animBg="1"/>
      <p:bldP spid="26" grpId="6" animBg="1"/>
      <p:bldP spid="26" grpId="7" bldLvl="0" animBg="1"/>
      <p:bldP spid="28" grpId="0"/>
      <p:bldP spid="28" grpId="1"/>
      <p:bldP spid="29" grpId="0"/>
      <p:bldP spid="29" grpId="1"/>
      <p:bldP spid="30" grpId="0"/>
      <p:bldP spid="30" grpId="1"/>
      <p:bldP spid="31" grpId="0"/>
      <p:bldP spid="32" grpId="0"/>
      <p:bldP spid="33"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树叶"/>
          <p:cNvSpPr/>
          <p:nvPr/>
        </p:nvSpPr>
        <p:spPr bwMode="auto">
          <a:xfrm rot="2040000">
            <a:off x="6828790" y="4032885"/>
            <a:ext cx="1040130" cy="2215515"/>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3BA04C"/>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 name="树叶"/>
          <p:cNvSpPr/>
          <p:nvPr/>
        </p:nvSpPr>
        <p:spPr bwMode="auto">
          <a:xfrm rot="8040000" flipV="1">
            <a:off x="3784600" y="3867785"/>
            <a:ext cx="1040130" cy="2215515"/>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bg1"/>
          </a:solidFill>
          <a:ln>
            <a:solidFill>
              <a:srgbClr val="167B2A"/>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树叶"/>
          <p:cNvSpPr/>
          <p:nvPr/>
        </p:nvSpPr>
        <p:spPr bwMode="auto">
          <a:xfrm>
            <a:off x="6010275" y="3050540"/>
            <a:ext cx="1040130" cy="2215515"/>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bg1"/>
          </a:solidFill>
          <a:ln>
            <a:solidFill>
              <a:srgbClr val="167B2A"/>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树叶"/>
          <p:cNvSpPr/>
          <p:nvPr/>
        </p:nvSpPr>
        <p:spPr bwMode="auto">
          <a:xfrm flipH="1">
            <a:off x="4719955" y="3050540"/>
            <a:ext cx="1040130" cy="2215515"/>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rgbClr val="3BA04C"/>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50" name="手掌"/>
          <p:cNvSpPr/>
          <p:nvPr/>
        </p:nvSpPr>
        <p:spPr bwMode="auto">
          <a:xfrm flipH="1">
            <a:off x="5161280" y="4865370"/>
            <a:ext cx="1491615" cy="2374900"/>
          </a:xfrm>
          <a:custGeom>
            <a:avLst/>
            <a:gdLst>
              <a:gd name="T0" fmla="*/ 846755 w 4439"/>
              <a:gd name="T1" fmla="*/ 733328 h 6458"/>
              <a:gd name="T2" fmla="*/ 824953 w 4439"/>
              <a:gd name="T3" fmla="*/ 769906 h 6458"/>
              <a:gd name="T4" fmla="*/ 806097 w 4439"/>
              <a:gd name="T5" fmla="*/ 743357 h 6458"/>
              <a:gd name="T6" fmla="*/ 797258 w 4439"/>
              <a:gd name="T7" fmla="*/ 133037 h 6458"/>
              <a:gd name="T8" fmla="*/ 792839 w 4439"/>
              <a:gd name="T9" fmla="*/ 67256 h 6458"/>
              <a:gd name="T10" fmla="*/ 773688 w 4439"/>
              <a:gd name="T11" fmla="*/ 30678 h 6458"/>
              <a:gd name="T12" fmla="*/ 733030 w 4439"/>
              <a:gd name="T13" fmla="*/ 3835 h 6458"/>
              <a:gd name="T14" fmla="*/ 671158 w 4439"/>
              <a:gd name="T15" fmla="*/ 8849 h 6458"/>
              <a:gd name="T16" fmla="*/ 642579 w 4439"/>
              <a:gd name="T17" fmla="*/ 33038 h 6458"/>
              <a:gd name="T18" fmla="*/ 624902 w 4439"/>
              <a:gd name="T19" fmla="*/ 73156 h 6458"/>
              <a:gd name="T20" fmla="*/ 616358 w 4439"/>
              <a:gd name="T21" fmla="*/ 710319 h 6458"/>
              <a:gd name="T22" fmla="*/ 613117 w 4439"/>
              <a:gd name="T23" fmla="*/ 747782 h 6458"/>
              <a:gd name="T24" fmla="*/ 597796 w 4439"/>
              <a:gd name="T25" fmla="*/ 750142 h 6458"/>
              <a:gd name="T26" fmla="*/ 586600 w 4439"/>
              <a:gd name="T27" fmla="*/ 723298 h 6458"/>
              <a:gd name="T28" fmla="*/ 494677 w 4439"/>
              <a:gd name="T29" fmla="*/ 208258 h 6458"/>
              <a:gd name="T30" fmla="*/ 455492 w 4439"/>
              <a:gd name="T31" fmla="*/ 166075 h 6458"/>
              <a:gd name="T32" fmla="*/ 393326 w 4439"/>
              <a:gd name="T33" fmla="*/ 164306 h 6458"/>
              <a:gd name="T34" fmla="*/ 365336 w 4439"/>
              <a:gd name="T35" fmla="*/ 187609 h 6458"/>
              <a:gd name="T36" fmla="*/ 351194 w 4439"/>
              <a:gd name="T37" fmla="*/ 224777 h 6458"/>
              <a:gd name="T38" fmla="*/ 401870 w 4439"/>
              <a:gd name="T39" fmla="*/ 785540 h 6458"/>
              <a:gd name="T40" fmla="*/ 397451 w 4439"/>
              <a:gd name="T41" fmla="*/ 886719 h 6458"/>
              <a:gd name="T42" fmla="*/ 375943 w 4439"/>
              <a:gd name="T43" fmla="*/ 947190 h 6458"/>
              <a:gd name="T44" fmla="*/ 348837 w 4439"/>
              <a:gd name="T45" fmla="*/ 977574 h 6458"/>
              <a:gd name="T46" fmla="*/ 323794 w 4439"/>
              <a:gd name="T47" fmla="*/ 966954 h 6458"/>
              <a:gd name="T48" fmla="*/ 307000 w 4439"/>
              <a:gd name="T49" fmla="*/ 941586 h 6458"/>
              <a:gd name="T50" fmla="*/ 235701 w 4439"/>
              <a:gd name="T51" fmla="*/ 769021 h 6458"/>
              <a:gd name="T52" fmla="*/ 183552 w 4439"/>
              <a:gd name="T53" fmla="*/ 662827 h 6458"/>
              <a:gd name="T54" fmla="*/ 138474 w 4439"/>
              <a:gd name="T55" fmla="*/ 627724 h 6458"/>
              <a:gd name="T56" fmla="*/ 61282 w 4439"/>
              <a:gd name="T57" fmla="*/ 610910 h 6458"/>
              <a:gd name="T58" fmla="*/ 25338 w 4439"/>
              <a:gd name="T59" fmla="*/ 624184 h 6458"/>
              <a:gd name="T60" fmla="*/ 7071 w 4439"/>
              <a:gd name="T61" fmla="*/ 653092 h 6458"/>
              <a:gd name="T62" fmla="*/ 589 w 4439"/>
              <a:gd name="T63" fmla="*/ 672561 h 6458"/>
              <a:gd name="T64" fmla="*/ 41837 w 4439"/>
              <a:gd name="T65" fmla="*/ 770201 h 6458"/>
              <a:gd name="T66" fmla="*/ 66585 w 4439"/>
              <a:gd name="T67" fmla="*/ 908843 h 6458"/>
              <a:gd name="T68" fmla="*/ 84558 w 4439"/>
              <a:gd name="T69" fmla="*/ 983178 h 6458"/>
              <a:gd name="T70" fmla="*/ 124038 w 4439"/>
              <a:gd name="T71" fmla="*/ 1076983 h 6458"/>
              <a:gd name="T72" fmla="*/ 167348 w 4439"/>
              <a:gd name="T73" fmla="*/ 1206185 h 6458"/>
              <a:gd name="T74" fmla="*/ 187088 w 4439"/>
              <a:gd name="T75" fmla="*/ 1289076 h 6458"/>
              <a:gd name="T76" fmla="*/ 243361 w 4439"/>
              <a:gd name="T77" fmla="*/ 1434502 h 6458"/>
              <a:gd name="T78" fmla="*/ 303465 w 4439"/>
              <a:gd name="T79" fmla="*/ 1533616 h 6458"/>
              <a:gd name="T80" fmla="*/ 399513 w 4439"/>
              <a:gd name="T81" fmla="*/ 1625946 h 6458"/>
              <a:gd name="T82" fmla="*/ 456965 w 4439"/>
              <a:gd name="T83" fmla="*/ 1694382 h 6458"/>
              <a:gd name="T84" fmla="*/ 472580 w 4439"/>
              <a:gd name="T85" fmla="*/ 1761343 h 6458"/>
              <a:gd name="T86" fmla="*/ 1044449 w 4439"/>
              <a:gd name="T87" fmla="*/ 1695857 h 6458"/>
              <a:gd name="T88" fmla="*/ 1109562 w 4439"/>
              <a:gd name="T89" fmla="*/ 1600283 h 6458"/>
              <a:gd name="T90" fmla="*/ 1165541 w 4439"/>
              <a:gd name="T91" fmla="*/ 1447776 h 6458"/>
              <a:gd name="T92" fmla="*/ 1191468 w 4439"/>
              <a:gd name="T93" fmla="*/ 1281701 h 6458"/>
              <a:gd name="T94" fmla="*/ 1214154 w 4439"/>
              <a:gd name="T95" fmla="*/ 1001172 h 6458"/>
              <a:gd name="T96" fmla="*/ 1305783 w 4439"/>
              <a:gd name="T97" fmla="*/ 393802 h 6458"/>
              <a:gd name="T98" fmla="*/ 1305488 w 4439"/>
              <a:gd name="T99" fmla="*/ 351915 h 6458"/>
              <a:gd name="T100" fmla="*/ 1270427 w 4439"/>
              <a:gd name="T101" fmla="*/ 302358 h 6458"/>
              <a:gd name="T102" fmla="*/ 1210913 w 4439"/>
              <a:gd name="T103" fmla="*/ 299113 h 6458"/>
              <a:gd name="T104" fmla="*/ 1178210 w 4439"/>
              <a:gd name="T105" fmla="*/ 327136 h 6458"/>
              <a:gd name="T106" fmla="*/ 1160237 w 4439"/>
              <a:gd name="T107" fmla="*/ 368729 h 6458"/>
              <a:gd name="T108" fmla="*/ 1039441 w 4439"/>
              <a:gd name="T109" fmla="*/ 841586 h 6458"/>
              <a:gd name="T110" fmla="*/ 1024415 w 4439"/>
              <a:gd name="T111" fmla="*/ 820348 h 6458"/>
              <a:gd name="T112" fmla="*/ 1078626 w 4439"/>
              <a:gd name="T113" fmla="*/ 187019 h 6458"/>
              <a:gd name="T114" fmla="*/ 1076269 w 4439"/>
              <a:gd name="T115" fmla="*/ 147786 h 6458"/>
              <a:gd name="T116" fmla="*/ 1053583 w 4439"/>
              <a:gd name="T117" fmla="*/ 107669 h 6458"/>
              <a:gd name="T118" fmla="*/ 996425 w 4439"/>
              <a:gd name="T119" fmla="*/ 90265 h 6458"/>
              <a:gd name="T120" fmla="*/ 944866 w 4439"/>
              <a:gd name="T121" fmla="*/ 125368 h 6458"/>
              <a:gd name="T122" fmla="*/ 933081 w 4439"/>
              <a:gd name="T123" fmla="*/ 158111 h 64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39" h="6458">
                <a:moveTo>
                  <a:pt x="3167" y="536"/>
                </a:moveTo>
                <a:lnTo>
                  <a:pt x="3167" y="536"/>
                </a:lnTo>
                <a:lnTo>
                  <a:pt x="3145" y="675"/>
                </a:lnTo>
                <a:lnTo>
                  <a:pt x="3107" y="917"/>
                </a:lnTo>
                <a:lnTo>
                  <a:pt x="3010" y="1559"/>
                </a:lnTo>
                <a:lnTo>
                  <a:pt x="2879" y="2433"/>
                </a:lnTo>
                <a:lnTo>
                  <a:pt x="2876" y="2468"/>
                </a:lnTo>
                <a:lnTo>
                  <a:pt x="2874" y="2486"/>
                </a:lnTo>
                <a:lnTo>
                  <a:pt x="2870" y="2504"/>
                </a:lnTo>
                <a:lnTo>
                  <a:pt x="2866" y="2523"/>
                </a:lnTo>
                <a:lnTo>
                  <a:pt x="2859" y="2541"/>
                </a:lnTo>
                <a:lnTo>
                  <a:pt x="2851" y="2558"/>
                </a:lnTo>
                <a:lnTo>
                  <a:pt x="2841" y="2573"/>
                </a:lnTo>
                <a:lnTo>
                  <a:pt x="2829" y="2587"/>
                </a:lnTo>
                <a:lnTo>
                  <a:pt x="2816" y="2599"/>
                </a:lnTo>
                <a:lnTo>
                  <a:pt x="2800" y="2610"/>
                </a:lnTo>
                <a:lnTo>
                  <a:pt x="2782" y="2620"/>
                </a:lnTo>
                <a:lnTo>
                  <a:pt x="2770" y="2608"/>
                </a:lnTo>
                <a:lnTo>
                  <a:pt x="2760" y="2594"/>
                </a:lnTo>
                <a:lnTo>
                  <a:pt x="2751" y="2581"/>
                </a:lnTo>
                <a:lnTo>
                  <a:pt x="2745" y="2566"/>
                </a:lnTo>
                <a:lnTo>
                  <a:pt x="2741" y="2552"/>
                </a:lnTo>
                <a:lnTo>
                  <a:pt x="2738" y="2536"/>
                </a:lnTo>
                <a:lnTo>
                  <a:pt x="2736" y="2520"/>
                </a:lnTo>
                <a:lnTo>
                  <a:pt x="2736" y="2503"/>
                </a:lnTo>
                <a:lnTo>
                  <a:pt x="2736" y="2428"/>
                </a:lnTo>
                <a:lnTo>
                  <a:pt x="2735" y="2324"/>
                </a:lnTo>
                <a:lnTo>
                  <a:pt x="2733" y="2046"/>
                </a:lnTo>
                <a:lnTo>
                  <a:pt x="2728" y="1702"/>
                </a:lnTo>
                <a:lnTo>
                  <a:pt x="2722" y="1334"/>
                </a:lnTo>
                <a:lnTo>
                  <a:pt x="2711" y="670"/>
                </a:lnTo>
                <a:lnTo>
                  <a:pt x="2706" y="451"/>
                </a:lnTo>
                <a:lnTo>
                  <a:pt x="2705" y="356"/>
                </a:lnTo>
                <a:lnTo>
                  <a:pt x="2705" y="336"/>
                </a:lnTo>
                <a:lnTo>
                  <a:pt x="2705" y="317"/>
                </a:lnTo>
                <a:lnTo>
                  <a:pt x="2704" y="298"/>
                </a:lnTo>
                <a:lnTo>
                  <a:pt x="2702" y="279"/>
                </a:lnTo>
                <a:lnTo>
                  <a:pt x="2699" y="261"/>
                </a:lnTo>
                <a:lnTo>
                  <a:pt x="2695" y="244"/>
                </a:lnTo>
                <a:lnTo>
                  <a:pt x="2691" y="228"/>
                </a:lnTo>
                <a:lnTo>
                  <a:pt x="2686" y="212"/>
                </a:lnTo>
                <a:lnTo>
                  <a:pt x="2681" y="196"/>
                </a:lnTo>
                <a:lnTo>
                  <a:pt x="2674" y="181"/>
                </a:lnTo>
                <a:lnTo>
                  <a:pt x="2667" y="167"/>
                </a:lnTo>
                <a:lnTo>
                  <a:pt x="2661" y="153"/>
                </a:lnTo>
                <a:lnTo>
                  <a:pt x="2653" y="139"/>
                </a:lnTo>
                <a:lnTo>
                  <a:pt x="2644" y="127"/>
                </a:lnTo>
                <a:lnTo>
                  <a:pt x="2635" y="115"/>
                </a:lnTo>
                <a:lnTo>
                  <a:pt x="2626" y="104"/>
                </a:lnTo>
                <a:lnTo>
                  <a:pt x="2616" y="93"/>
                </a:lnTo>
                <a:lnTo>
                  <a:pt x="2606" y="83"/>
                </a:lnTo>
                <a:lnTo>
                  <a:pt x="2596" y="74"/>
                </a:lnTo>
                <a:lnTo>
                  <a:pt x="2585" y="64"/>
                </a:lnTo>
                <a:lnTo>
                  <a:pt x="2574" y="56"/>
                </a:lnTo>
                <a:lnTo>
                  <a:pt x="2562" y="48"/>
                </a:lnTo>
                <a:lnTo>
                  <a:pt x="2538" y="33"/>
                </a:lnTo>
                <a:lnTo>
                  <a:pt x="2513" y="22"/>
                </a:lnTo>
                <a:lnTo>
                  <a:pt x="2488" y="13"/>
                </a:lnTo>
                <a:lnTo>
                  <a:pt x="2462" y="7"/>
                </a:lnTo>
                <a:lnTo>
                  <a:pt x="2435" y="2"/>
                </a:lnTo>
                <a:lnTo>
                  <a:pt x="2409" y="0"/>
                </a:lnTo>
                <a:lnTo>
                  <a:pt x="2382" y="1"/>
                </a:lnTo>
                <a:lnTo>
                  <a:pt x="2355" y="4"/>
                </a:lnTo>
                <a:lnTo>
                  <a:pt x="2328" y="10"/>
                </a:lnTo>
                <a:lnTo>
                  <a:pt x="2303" y="19"/>
                </a:lnTo>
                <a:lnTo>
                  <a:pt x="2290" y="23"/>
                </a:lnTo>
                <a:lnTo>
                  <a:pt x="2278" y="30"/>
                </a:lnTo>
                <a:lnTo>
                  <a:pt x="2266" y="37"/>
                </a:lnTo>
                <a:lnTo>
                  <a:pt x="2253" y="43"/>
                </a:lnTo>
                <a:lnTo>
                  <a:pt x="2242" y="51"/>
                </a:lnTo>
                <a:lnTo>
                  <a:pt x="2231" y="59"/>
                </a:lnTo>
                <a:lnTo>
                  <a:pt x="2220" y="69"/>
                </a:lnTo>
                <a:lnTo>
                  <a:pt x="2210" y="78"/>
                </a:lnTo>
                <a:lnTo>
                  <a:pt x="2200" y="89"/>
                </a:lnTo>
                <a:lnTo>
                  <a:pt x="2190" y="100"/>
                </a:lnTo>
                <a:lnTo>
                  <a:pt x="2181" y="112"/>
                </a:lnTo>
                <a:lnTo>
                  <a:pt x="2172" y="124"/>
                </a:lnTo>
                <a:lnTo>
                  <a:pt x="2163" y="137"/>
                </a:lnTo>
                <a:lnTo>
                  <a:pt x="2155" y="151"/>
                </a:lnTo>
                <a:lnTo>
                  <a:pt x="2149" y="165"/>
                </a:lnTo>
                <a:lnTo>
                  <a:pt x="2142" y="181"/>
                </a:lnTo>
                <a:lnTo>
                  <a:pt x="2135" y="196"/>
                </a:lnTo>
                <a:lnTo>
                  <a:pt x="2130" y="213"/>
                </a:lnTo>
                <a:lnTo>
                  <a:pt x="2125" y="230"/>
                </a:lnTo>
                <a:lnTo>
                  <a:pt x="2121" y="248"/>
                </a:lnTo>
                <a:lnTo>
                  <a:pt x="2116" y="267"/>
                </a:lnTo>
                <a:lnTo>
                  <a:pt x="2114" y="286"/>
                </a:lnTo>
                <a:lnTo>
                  <a:pt x="2110" y="591"/>
                </a:lnTo>
                <a:lnTo>
                  <a:pt x="2101" y="1282"/>
                </a:lnTo>
                <a:lnTo>
                  <a:pt x="2097" y="1667"/>
                </a:lnTo>
                <a:lnTo>
                  <a:pt x="2094" y="2022"/>
                </a:lnTo>
                <a:lnTo>
                  <a:pt x="2092" y="2307"/>
                </a:lnTo>
                <a:lnTo>
                  <a:pt x="2092" y="2408"/>
                </a:lnTo>
                <a:lnTo>
                  <a:pt x="2093" y="2476"/>
                </a:lnTo>
                <a:lnTo>
                  <a:pt x="2093" y="2487"/>
                </a:lnTo>
                <a:lnTo>
                  <a:pt x="2093" y="2498"/>
                </a:lnTo>
                <a:lnTo>
                  <a:pt x="2092" y="2507"/>
                </a:lnTo>
                <a:lnTo>
                  <a:pt x="2090" y="2516"/>
                </a:lnTo>
                <a:lnTo>
                  <a:pt x="2087" y="2523"/>
                </a:lnTo>
                <a:lnTo>
                  <a:pt x="2084" y="2530"/>
                </a:lnTo>
                <a:lnTo>
                  <a:pt x="2081" y="2535"/>
                </a:lnTo>
                <a:lnTo>
                  <a:pt x="2077" y="2540"/>
                </a:lnTo>
                <a:lnTo>
                  <a:pt x="2074" y="2544"/>
                </a:lnTo>
                <a:lnTo>
                  <a:pt x="2069" y="2546"/>
                </a:lnTo>
                <a:lnTo>
                  <a:pt x="2065" y="2549"/>
                </a:lnTo>
                <a:lnTo>
                  <a:pt x="2059" y="2551"/>
                </a:lnTo>
                <a:lnTo>
                  <a:pt x="2055" y="2551"/>
                </a:lnTo>
                <a:lnTo>
                  <a:pt x="2049" y="2551"/>
                </a:lnTo>
                <a:lnTo>
                  <a:pt x="2039" y="2549"/>
                </a:lnTo>
                <a:lnTo>
                  <a:pt x="2029" y="2543"/>
                </a:lnTo>
                <a:lnTo>
                  <a:pt x="2019" y="2535"/>
                </a:lnTo>
                <a:lnTo>
                  <a:pt x="2010" y="2526"/>
                </a:lnTo>
                <a:lnTo>
                  <a:pt x="2003" y="2514"/>
                </a:lnTo>
                <a:lnTo>
                  <a:pt x="1997" y="2501"/>
                </a:lnTo>
                <a:lnTo>
                  <a:pt x="1992" y="2485"/>
                </a:lnTo>
                <a:lnTo>
                  <a:pt x="1991" y="2477"/>
                </a:lnTo>
                <a:lnTo>
                  <a:pt x="1990" y="2468"/>
                </a:lnTo>
                <a:lnTo>
                  <a:pt x="1990" y="2460"/>
                </a:lnTo>
                <a:lnTo>
                  <a:pt x="1991" y="2452"/>
                </a:lnTo>
                <a:lnTo>
                  <a:pt x="1705" y="812"/>
                </a:lnTo>
                <a:lnTo>
                  <a:pt x="1702" y="795"/>
                </a:lnTo>
                <a:lnTo>
                  <a:pt x="1700" y="779"/>
                </a:lnTo>
                <a:lnTo>
                  <a:pt x="1697" y="763"/>
                </a:lnTo>
                <a:lnTo>
                  <a:pt x="1694" y="748"/>
                </a:lnTo>
                <a:lnTo>
                  <a:pt x="1689" y="734"/>
                </a:lnTo>
                <a:lnTo>
                  <a:pt x="1685" y="719"/>
                </a:lnTo>
                <a:lnTo>
                  <a:pt x="1679" y="706"/>
                </a:lnTo>
                <a:lnTo>
                  <a:pt x="1673" y="693"/>
                </a:lnTo>
                <a:lnTo>
                  <a:pt x="1667" y="680"/>
                </a:lnTo>
                <a:lnTo>
                  <a:pt x="1660" y="668"/>
                </a:lnTo>
                <a:lnTo>
                  <a:pt x="1644" y="646"/>
                </a:lnTo>
                <a:lnTo>
                  <a:pt x="1628" y="625"/>
                </a:lnTo>
                <a:lnTo>
                  <a:pt x="1610" y="607"/>
                </a:lnTo>
                <a:lnTo>
                  <a:pt x="1590" y="590"/>
                </a:lnTo>
                <a:lnTo>
                  <a:pt x="1569" y="576"/>
                </a:lnTo>
                <a:lnTo>
                  <a:pt x="1546" y="563"/>
                </a:lnTo>
                <a:lnTo>
                  <a:pt x="1524" y="554"/>
                </a:lnTo>
                <a:lnTo>
                  <a:pt x="1501" y="547"/>
                </a:lnTo>
                <a:lnTo>
                  <a:pt x="1477" y="541"/>
                </a:lnTo>
                <a:lnTo>
                  <a:pt x="1453" y="538"/>
                </a:lnTo>
                <a:lnTo>
                  <a:pt x="1428" y="536"/>
                </a:lnTo>
                <a:lnTo>
                  <a:pt x="1405" y="538"/>
                </a:lnTo>
                <a:lnTo>
                  <a:pt x="1381" y="542"/>
                </a:lnTo>
                <a:lnTo>
                  <a:pt x="1358" y="548"/>
                </a:lnTo>
                <a:lnTo>
                  <a:pt x="1335" y="557"/>
                </a:lnTo>
                <a:lnTo>
                  <a:pt x="1314" y="567"/>
                </a:lnTo>
                <a:lnTo>
                  <a:pt x="1303" y="573"/>
                </a:lnTo>
                <a:lnTo>
                  <a:pt x="1293" y="580"/>
                </a:lnTo>
                <a:lnTo>
                  <a:pt x="1283" y="588"/>
                </a:lnTo>
                <a:lnTo>
                  <a:pt x="1274" y="597"/>
                </a:lnTo>
                <a:lnTo>
                  <a:pt x="1265" y="606"/>
                </a:lnTo>
                <a:lnTo>
                  <a:pt x="1256" y="615"/>
                </a:lnTo>
                <a:lnTo>
                  <a:pt x="1247" y="625"/>
                </a:lnTo>
                <a:lnTo>
                  <a:pt x="1240" y="636"/>
                </a:lnTo>
                <a:lnTo>
                  <a:pt x="1233" y="647"/>
                </a:lnTo>
                <a:lnTo>
                  <a:pt x="1225" y="659"/>
                </a:lnTo>
                <a:lnTo>
                  <a:pt x="1219" y="671"/>
                </a:lnTo>
                <a:lnTo>
                  <a:pt x="1213" y="685"/>
                </a:lnTo>
                <a:lnTo>
                  <a:pt x="1207" y="699"/>
                </a:lnTo>
                <a:lnTo>
                  <a:pt x="1203" y="714"/>
                </a:lnTo>
                <a:lnTo>
                  <a:pt x="1198" y="729"/>
                </a:lnTo>
                <a:lnTo>
                  <a:pt x="1195" y="745"/>
                </a:lnTo>
                <a:lnTo>
                  <a:pt x="1192" y="762"/>
                </a:lnTo>
                <a:lnTo>
                  <a:pt x="1189" y="780"/>
                </a:lnTo>
                <a:lnTo>
                  <a:pt x="1188" y="797"/>
                </a:lnTo>
                <a:lnTo>
                  <a:pt x="1187" y="815"/>
                </a:lnTo>
                <a:lnTo>
                  <a:pt x="1187" y="835"/>
                </a:lnTo>
                <a:lnTo>
                  <a:pt x="1187" y="855"/>
                </a:lnTo>
                <a:lnTo>
                  <a:pt x="1353" y="2568"/>
                </a:lnTo>
                <a:lnTo>
                  <a:pt x="1360" y="2617"/>
                </a:lnTo>
                <a:lnTo>
                  <a:pt x="1364" y="2663"/>
                </a:lnTo>
                <a:lnTo>
                  <a:pt x="1368" y="2709"/>
                </a:lnTo>
                <a:lnTo>
                  <a:pt x="1370" y="2753"/>
                </a:lnTo>
                <a:lnTo>
                  <a:pt x="1370" y="2795"/>
                </a:lnTo>
                <a:lnTo>
                  <a:pt x="1369" y="2834"/>
                </a:lnTo>
                <a:lnTo>
                  <a:pt x="1367" y="2872"/>
                </a:lnTo>
                <a:lnTo>
                  <a:pt x="1364" y="2909"/>
                </a:lnTo>
                <a:lnTo>
                  <a:pt x="1360" y="2942"/>
                </a:lnTo>
                <a:lnTo>
                  <a:pt x="1356" y="2976"/>
                </a:lnTo>
                <a:lnTo>
                  <a:pt x="1349" y="3006"/>
                </a:lnTo>
                <a:lnTo>
                  <a:pt x="1343" y="3035"/>
                </a:lnTo>
                <a:lnTo>
                  <a:pt x="1335" y="3063"/>
                </a:lnTo>
                <a:lnTo>
                  <a:pt x="1328" y="3088"/>
                </a:lnTo>
                <a:lnTo>
                  <a:pt x="1320" y="3113"/>
                </a:lnTo>
                <a:lnTo>
                  <a:pt x="1311" y="3135"/>
                </a:lnTo>
                <a:lnTo>
                  <a:pt x="1303" y="3156"/>
                </a:lnTo>
                <a:lnTo>
                  <a:pt x="1294" y="3177"/>
                </a:lnTo>
                <a:lnTo>
                  <a:pt x="1285" y="3194"/>
                </a:lnTo>
                <a:lnTo>
                  <a:pt x="1276" y="3211"/>
                </a:lnTo>
                <a:lnTo>
                  <a:pt x="1258" y="3240"/>
                </a:lnTo>
                <a:lnTo>
                  <a:pt x="1243" y="3264"/>
                </a:lnTo>
                <a:lnTo>
                  <a:pt x="1228" y="3281"/>
                </a:lnTo>
                <a:lnTo>
                  <a:pt x="1217" y="3294"/>
                </a:lnTo>
                <a:lnTo>
                  <a:pt x="1209" y="3303"/>
                </a:lnTo>
                <a:lnTo>
                  <a:pt x="1206" y="3306"/>
                </a:lnTo>
                <a:lnTo>
                  <a:pt x="1195" y="3309"/>
                </a:lnTo>
                <a:lnTo>
                  <a:pt x="1184" y="3314"/>
                </a:lnTo>
                <a:lnTo>
                  <a:pt x="1171" y="3311"/>
                </a:lnTo>
                <a:lnTo>
                  <a:pt x="1159" y="3309"/>
                </a:lnTo>
                <a:lnTo>
                  <a:pt x="1148" y="3306"/>
                </a:lnTo>
                <a:lnTo>
                  <a:pt x="1137" y="3301"/>
                </a:lnTo>
                <a:lnTo>
                  <a:pt x="1127" y="3297"/>
                </a:lnTo>
                <a:lnTo>
                  <a:pt x="1117" y="3291"/>
                </a:lnTo>
                <a:lnTo>
                  <a:pt x="1108" y="3285"/>
                </a:lnTo>
                <a:lnTo>
                  <a:pt x="1099" y="3278"/>
                </a:lnTo>
                <a:lnTo>
                  <a:pt x="1091" y="3270"/>
                </a:lnTo>
                <a:lnTo>
                  <a:pt x="1083" y="3261"/>
                </a:lnTo>
                <a:lnTo>
                  <a:pt x="1076" y="3252"/>
                </a:lnTo>
                <a:lnTo>
                  <a:pt x="1069" y="3242"/>
                </a:lnTo>
                <a:lnTo>
                  <a:pt x="1063" y="3232"/>
                </a:lnTo>
                <a:lnTo>
                  <a:pt x="1057" y="3221"/>
                </a:lnTo>
                <a:lnTo>
                  <a:pt x="1052" y="3209"/>
                </a:lnTo>
                <a:lnTo>
                  <a:pt x="1047" y="3195"/>
                </a:lnTo>
                <a:lnTo>
                  <a:pt x="1042" y="3192"/>
                </a:lnTo>
                <a:lnTo>
                  <a:pt x="1036" y="3180"/>
                </a:lnTo>
                <a:lnTo>
                  <a:pt x="1032" y="3177"/>
                </a:lnTo>
                <a:lnTo>
                  <a:pt x="943" y="2965"/>
                </a:lnTo>
                <a:lnTo>
                  <a:pt x="856" y="2753"/>
                </a:lnTo>
                <a:lnTo>
                  <a:pt x="841" y="2717"/>
                </a:lnTo>
                <a:lnTo>
                  <a:pt x="828" y="2681"/>
                </a:lnTo>
                <a:lnTo>
                  <a:pt x="800" y="2607"/>
                </a:lnTo>
                <a:lnTo>
                  <a:pt x="772" y="2531"/>
                </a:lnTo>
                <a:lnTo>
                  <a:pt x="757" y="2492"/>
                </a:lnTo>
                <a:lnTo>
                  <a:pt x="741" y="2455"/>
                </a:lnTo>
                <a:lnTo>
                  <a:pt x="724" y="2417"/>
                </a:lnTo>
                <a:lnTo>
                  <a:pt x="707" y="2381"/>
                </a:lnTo>
                <a:lnTo>
                  <a:pt x="688" y="2346"/>
                </a:lnTo>
                <a:lnTo>
                  <a:pt x="668" y="2311"/>
                </a:lnTo>
                <a:lnTo>
                  <a:pt x="646" y="2279"/>
                </a:lnTo>
                <a:lnTo>
                  <a:pt x="623" y="2247"/>
                </a:lnTo>
                <a:lnTo>
                  <a:pt x="610" y="2232"/>
                </a:lnTo>
                <a:lnTo>
                  <a:pt x="597" y="2217"/>
                </a:lnTo>
                <a:lnTo>
                  <a:pt x="584" y="2204"/>
                </a:lnTo>
                <a:lnTo>
                  <a:pt x="569" y="2191"/>
                </a:lnTo>
                <a:lnTo>
                  <a:pt x="547" y="2174"/>
                </a:lnTo>
                <a:lnTo>
                  <a:pt x="522" y="2157"/>
                </a:lnTo>
                <a:lnTo>
                  <a:pt x="497" y="2143"/>
                </a:lnTo>
                <a:lnTo>
                  <a:pt x="470" y="2128"/>
                </a:lnTo>
                <a:lnTo>
                  <a:pt x="442" y="2115"/>
                </a:lnTo>
                <a:lnTo>
                  <a:pt x="414" y="2104"/>
                </a:lnTo>
                <a:lnTo>
                  <a:pt x="385" y="2092"/>
                </a:lnTo>
                <a:lnTo>
                  <a:pt x="355" y="2085"/>
                </a:lnTo>
                <a:lnTo>
                  <a:pt x="326" y="2077"/>
                </a:lnTo>
                <a:lnTo>
                  <a:pt x="296" y="2072"/>
                </a:lnTo>
                <a:lnTo>
                  <a:pt x="266" y="2070"/>
                </a:lnTo>
                <a:lnTo>
                  <a:pt x="237" y="2069"/>
                </a:lnTo>
                <a:lnTo>
                  <a:pt x="208" y="2071"/>
                </a:lnTo>
                <a:lnTo>
                  <a:pt x="193" y="2073"/>
                </a:lnTo>
                <a:lnTo>
                  <a:pt x="179" y="2076"/>
                </a:lnTo>
                <a:lnTo>
                  <a:pt x="165" y="2079"/>
                </a:lnTo>
                <a:lnTo>
                  <a:pt x="152" y="2082"/>
                </a:lnTo>
                <a:lnTo>
                  <a:pt x="137" y="2088"/>
                </a:lnTo>
                <a:lnTo>
                  <a:pt x="125" y="2094"/>
                </a:lnTo>
                <a:lnTo>
                  <a:pt x="106" y="2102"/>
                </a:lnTo>
                <a:lnTo>
                  <a:pt x="86" y="2116"/>
                </a:lnTo>
                <a:lnTo>
                  <a:pt x="66" y="2130"/>
                </a:lnTo>
                <a:lnTo>
                  <a:pt x="57" y="2139"/>
                </a:lnTo>
                <a:lnTo>
                  <a:pt x="50" y="2147"/>
                </a:lnTo>
                <a:lnTo>
                  <a:pt x="46" y="2152"/>
                </a:lnTo>
                <a:lnTo>
                  <a:pt x="43" y="2158"/>
                </a:lnTo>
                <a:lnTo>
                  <a:pt x="36" y="2175"/>
                </a:lnTo>
                <a:lnTo>
                  <a:pt x="29" y="2194"/>
                </a:lnTo>
                <a:lnTo>
                  <a:pt x="24" y="2214"/>
                </a:lnTo>
                <a:lnTo>
                  <a:pt x="18" y="2233"/>
                </a:lnTo>
                <a:lnTo>
                  <a:pt x="12" y="2250"/>
                </a:lnTo>
                <a:lnTo>
                  <a:pt x="7" y="2262"/>
                </a:lnTo>
                <a:lnTo>
                  <a:pt x="5" y="2265"/>
                </a:lnTo>
                <a:lnTo>
                  <a:pt x="2" y="2268"/>
                </a:lnTo>
                <a:lnTo>
                  <a:pt x="1" y="2269"/>
                </a:lnTo>
                <a:lnTo>
                  <a:pt x="0" y="2271"/>
                </a:lnTo>
                <a:lnTo>
                  <a:pt x="2" y="2280"/>
                </a:lnTo>
                <a:lnTo>
                  <a:pt x="6" y="2293"/>
                </a:lnTo>
                <a:lnTo>
                  <a:pt x="11" y="2309"/>
                </a:lnTo>
                <a:lnTo>
                  <a:pt x="28" y="2349"/>
                </a:lnTo>
                <a:lnTo>
                  <a:pt x="49" y="2396"/>
                </a:lnTo>
                <a:lnTo>
                  <a:pt x="91" y="2484"/>
                </a:lnTo>
                <a:lnTo>
                  <a:pt x="114" y="2533"/>
                </a:lnTo>
                <a:lnTo>
                  <a:pt x="128" y="2572"/>
                </a:lnTo>
                <a:lnTo>
                  <a:pt x="142" y="2611"/>
                </a:lnTo>
                <a:lnTo>
                  <a:pt x="154" y="2650"/>
                </a:lnTo>
                <a:lnTo>
                  <a:pt x="164" y="2689"/>
                </a:lnTo>
                <a:lnTo>
                  <a:pt x="173" y="2728"/>
                </a:lnTo>
                <a:lnTo>
                  <a:pt x="180" y="2767"/>
                </a:lnTo>
                <a:lnTo>
                  <a:pt x="188" y="2806"/>
                </a:lnTo>
                <a:lnTo>
                  <a:pt x="193" y="2845"/>
                </a:lnTo>
                <a:lnTo>
                  <a:pt x="204" y="2923"/>
                </a:lnTo>
                <a:lnTo>
                  <a:pt x="214" y="3001"/>
                </a:lnTo>
                <a:lnTo>
                  <a:pt x="226" y="3081"/>
                </a:lnTo>
                <a:lnTo>
                  <a:pt x="232" y="3121"/>
                </a:lnTo>
                <a:lnTo>
                  <a:pt x="239" y="3160"/>
                </a:lnTo>
                <a:lnTo>
                  <a:pt x="248" y="3204"/>
                </a:lnTo>
                <a:lnTo>
                  <a:pt x="258" y="3248"/>
                </a:lnTo>
                <a:lnTo>
                  <a:pt x="265" y="3269"/>
                </a:lnTo>
                <a:lnTo>
                  <a:pt x="271" y="3290"/>
                </a:lnTo>
                <a:lnTo>
                  <a:pt x="278" y="3311"/>
                </a:lnTo>
                <a:lnTo>
                  <a:pt x="287" y="3333"/>
                </a:lnTo>
                <a:lnTo>
                  <a:pt x="302" y="3371"/>
                </a:lnTo>
                <a:lnTo>
                  <a:pt x="317" y="3411"/>
                </a:lnTo>
                <a:lnTo>
                  <a:pt x="348" y="3493"/>
                </a:lnTo>
                <a:lnTo>
                  <a:pt x="365" y="3535"/>
                </a:lnTo>
                <a:lnTo>
                  <a:pt x="382" y="3575"/>
                </a:lnTo>
                <a:lnTo>
                  <a:pt x="401" y="3614"/>
                </a:lnTo>
                <a:lnTo>
                  <a:pt x="410" y="3633"/>
                </a:lnTo>
                <a:lnTo>
                  <a:pt x="421" y="3651"/>
                </a:lnTo>
                <a:lnTo>
                  <a:pt x="508" y="3910"/>
                </a:lnTo>
                <a:lnTo>
                  <a:pt x="512" y="3914"/>
                </a:lnTo>
                <a:lnTo>
                  <a:pt x="519" y="3944"/>
                </a:lnTo>
                <a:lnTo>
                  <a:pt x="522" y="3948"/>
                </a:lnTo>
                <a:lnTo>
                  <a:pt x="532" y="3984"/>
                </a:lnTo>
                <a:lnTo>
                  <a:pt x="542" y="4020"/>
                </a:lnTo>
                <a:lnTo>
                  <a:pt x="555" y="4054"/>
                </a:lnTo>
                <a:lnTo>
                  <a:pt x="568" y="4089"/>
                </a:lnTo>
                <a:lnTo>
                  <a:pt x="575" y="4098"/>
                </a:lnTo>
                <a:lnTo>
                  <a:pt x="572" y="4106"/>
                </a:lnTo>
                <a:lnTo>
                  <a:pt x="578" y="4110"/>
                </a:lnTo>
                <a:lnTo>
                  <a:pt x="591" y="4184"/>
                </a:lnTo>
                <a:lnTo>
                  <a:pt x="607" y="4255"/>
                </a:lnTo>
                <a:lnTo>
                  <a:pt x="620" y="4313"/>
                </a:lnTo>
                <a:lnTo>
                  <a:pt x="635" y="4370"/>
                </a:lnTo>
                <a:lnTo>
                  <a:pt x="651" y="4427"/>
                </a:lnTo>
                <a:lnTo>
                  <a:pt x="668" y="4484"/>
                </a:lnTo>
                <a:lnTo>
                  <a:pt x="686" y="4540"/>
                </a:lnTo>
                <a:lnTo>
                  <a:pt x="706" y="4594"/>
                </a:lnTo>
                <a:lnTo>
                  <a:pt x="727" y="4649"/>
                </a:lnTo>
                <a:lnTo>
                  <a:pt x="750" y="4703"/>
                </a:lnTo>
                <a:lnTo>
                  <a:pt x="774" y="4757"/>
                </a:lnTo>
                <a:lnTo>
                  <a:pt x="799" y="4811"/>
                </a:lnTo>
                <a:lnTo>
                  <a:pt x="826" y="4863"/>
                </a:lnTo>
                <a:lnTo>
                  <a:pt x="852" y="4914"/>
                </a:lnTo>
                <a:lnTo>
                  <a:pt x="881" y="4967"/>
                </a:lnTo>
                <a:lnTo>
                  <a:pt x="912" y="5017"/>
                </a:lnTo>
                <a:lnTo>
                  <a:pt x="943" y="5067"/>
                </a:lnTo>
                <a:lnTo>
                  <a:pt x="976" y="5117"/>
                </a:lnTo>
                <a:lnTo>
                  <a:pt x="992" y="5145"/>
                </a:lnTo>
                <a:lnTo>
                  <a:pt x="1010" y="5172"/>
                </a:lnTo>
                <a:lnTo>
                  <a:pt x="1030" y="5199"/>
                </a:lnTo>
                <a:lnTo>
                  <a:pt x="1050" y="5224"/>
                </a:lnTo>
                <a:lnTo>
                  <a:pt x="1072" y="5250"/>
                </a:lnTo>
                <a:lnTo>
                  <a:pt x="1096" y="5275"/>
                </a:lnTo>
                <a:lnTo>
                  <a:pt x="1120" y="5299"/>
                </a:lnTo>
                <a:lnTo>
                  <a:pt x="1145" y="5324"/>
                </a:lnTo>
                <a:lnTo>
                  <a:pt x="1196" y="5370"/>
                </a:lnTo>
                <a:lnTo>
                  <a:pt x="1250" y="5417"/>
                </a:lnTo>
                <a:lnTo>
                  <a:pt x="1303" y="5464"/>
                </a:lnTo>
                <a:lnTo>
                  <a:pt x="1356" y="5512"/>
                </a:lnTo>
                <a:lnTo>
                  <a:pt x="1381" y="5536"/>
                </a:lnTo>
                <a:lnTo>
                  <a:pt x="1407" y="5560"/>
                </a:lnTo>
                <a:lnTo>
                  <a:pt x="1430" y="5585"/>
                </a:lnTo>
                <a:lnTo>
                  <a:pt x="1454" y="5610"/>
                </a:lnTo>
                <a:lnTo>
                  <a:pt x="1476" y="5636"/>
                </a:lnTo>
                <a:lnTo>
                  <a:pt x="1497" y="5662"/>
                </a:lnTo>
                <a:lnTo>
                  <a:pt x="1516" y="5688"/>
                </a:lnTo>
                <a:lnTo>
                  <a:pt x="1534" y="5716"/>
                </a:lnTo>
                <a:lnTo>
                  <a:pt x="1551" y="5744"/>
                </a:lnTo>
                <a:lnTo>
                  <a:pt x="1565" y="5773"/>
                </a:lnTo>
                <a:lnTo>
                  <a:pt x="1577" y="5803"/>
                </a:lnTo>
                <a:lnTo>
                  <a:pt x="1588" y="5834"/>
                </a:lnTo>
                <a:lnTo>
                  <a:pt x="1595" y="5867"/>
                </a:lnTo>
                <a:lnTo>
                  <a:pt x="1601" y="5900"/>
                </a:lnTo>
                <a:lnTo>
                  <a:pt x="1603" y="5917"/>
                </a:lnTo>
                <a:lnTo>
                  <a:pt x="1604" y="5935"/>
                </a:lnTo>
                <a:lnTo>
                  <a:pt x="1604" y="5953"/>
                </a:lnTo>
                <a:lnTo>
                  <a:pt x="1604" y="5971"/>
                </a:lnTo>
                <a:lnTo>
                  <a:pt x="1603" y="6456"/>
                </a:lnTo>
                <a:lnTo>
                  <a:pt x="3426" y="6458"/>
                </a:lnTo>
                <a:lnTo>
                  <a:pt x="3426" y="5997"/>
                </a:lnTo>
                <a:lnTo>
                  <a:pt x="3450" y="5937"/>
                </a:lnTo>
                <a:lnTo>
                  <a:pt x="3474" y="5882"/>
                </a:lnTo>
                <a:lnTo>
                  <a:pt x="3496" y="5834"/>
                </a:lnTo>
                <a:lnTo>
                  <a:pt x="3520" y="5791"/>
                </a:lnTo>
                <a:lnTo>
                  <a:pt x="3545" y="5749"/>
                </a:lnTo>
                <a:lnTo>
                  <a:pt x="3573" y="5707"/>
                </a:lnTo>
                <a:lnTo>
                  <a:pt x="3604" y="5665"/>
                </a:lnTo>
                <a:lnTo>
                  <a:pt x="3639" y="5620"/>
                </a:lnTo>
                <a:lnTo>
                  <a:pt x="3657" y="5597"/>
                </a:lnTo>
                <a:lnTo>
                  <a:pt x="3673" y="5573"/>
                </a:lnTo>
                <a:lnTo>
                  <a:pt x="3707" y="5525"/>
                </a:lnTo>
                <a:lnTo>
                  <a:pt x="3737" y="5476"/>
                </a:lnTo>
                <a:lnTo>
                  <a:pt x="3766" y="5425"/>
                </a:lnTo>
                <a:lnTo>
                  <a:pt x="3794" y="5373"/>
                </a:lnTo>
                <a:lnTo>
                  <a:pt x="3820" y="5318"/>
                </a:lnTo>
                <a:lnTo>
                  <a:pt x="3843" y="5262"/>
                </a:lnTo>
                <a:lnTo>
                  <a:pt x="3865" y="5205"/>
                </a:lnTo>
                <a:lnTo>
                  <a:pt x="3887" y="5148"/>
                </a:lnTo>
                <a:lnTo>
                  <a:pt x="3906" y="5089"/>
                </a:lnTo>
                <a:lnTo>
                  <a:pt x="3923" y="5029"/>
                </a:lnTo>
                <a:lnTo>
                  <a:pt x="3940" y="4969"/>
                </a:lnTo>
                <a:lnTo>
                  <a:pt x="3956" y="4908"/>
                </a:lnTo>
                <a:lnTo>
                  <a:pt x="3969" y="4846"/>
                </a:lnTo>
                <a:lnTo>
                  <a:pt x="3982" y="4784"/>
                </a:lnTo>
                <a:lnTo>
                  <a:pt x="3994" y="4721"/>
                </a:lnTo>
                <a:lnTo>
                  <a:pt x="4005" y="4659"/>
                </a:lnTo>
                <a:lnTo>
                  <a:pt x="4014" y="4595"/>
                </a:lnTo>
                <a:lnTo>
                  <a:pt x="4023" y="4533"/>
                </a:lnTo>
                <a:lnTo>
                  <a:pt x="4030" y="4470"/>
                </a:lnTo>
                <a:lnTo>
                  <a:pt x="4038" y="4407"/>
                </a:lnTo>
                <a:lnTo>
                  <a:pt x="4044" y="4345"/>
                </a:lnTo>
                <a:lnTo>
                  <a:pt x="4055" y="4222"/>
                </a:lnTo>
                <a:lnTo>
                  <a:pt x="4064" y="4101"/>
                </a:lnTo>
                <a:lnTo>
                  <a:pt x="4071" y="3983"/>
                </a:lnTo>
                <a:lnTo>
                  <a:pt x="4082" y="3762"/>
                </a:lnTo>
                <a:lnTo>
                  <a:pt x="4085" y="3716"/>
                </a:lnTo>
                <a:lnTo>
                  <a:pt x="4090" y="3663"/>
                </a:lnTo>
                <a:lnTo>
                  <a:pt x="4103" y="3539"/>
                </a:lnTo>
                <a:lnTo>
                  <a:pt x="4121" y="3394"/>
                </a:lnTo>
                <a:lnTo>
                  <a:pt x="4142" y="3231"/>
                </a:lnTo>
                <a:lnTo>
                  <a:pt x="4167" y="3055"/>
                </a:lnTo>
                <a:lnTo>
                  <a:pt x="4192" y="2870"/>
                </a:lnTo>
                <a:lnTo>
                  <a:pt x="4249" y="2485"/>
                </a:lnTo>
                <a:lnTo>
                  <a:pt x="4307" y="2108"/>
                </a:lnTo>
                <a:lnTo>
                  <a:pt x="4361" y="1771"/>
                </a:lnTo>
                <a:lnTo>
                  <a:pt x="4404" y="1502"/>
                </a:lnTo>
                <a:lnTo>
                  <a:pt x="4432" y="1335"/>
                </a:lnTo>
                <a:lnTo>
                  <a:pt x="4434" y="1318"/>
                </a:lnTo>
                <a:lnTo>
                  <a:pt x="4436" y="1301"/>
                </a:lnTo>
                <a:lnTo>
                  <a:pt x="4438" y="1285"/>
                </a:lnTo>
                <a:lnTo>
                  <a:pt x="4439" y="1268"/>
                </a:lnTo>
                <a:lnTo>
                  <a:pt x="4439" y="1253"/>
                </a:lnTo>
                <a:lnTo>
                  <a:pt x="4438" y="1237"/>
                </a:lnTo>
                <a:lnTo>
                  <a:pt x="4435" y="1222"/>
                </a:lnTo>
                <a:lnTo>
                  <a:pt x="4434" y="1208"/>
                </a:lnTo>
                <a:lnTo>
                  <a:pt x="4431" y="1193"/>
                </a:lnTo>
                <a:lnTo>
                  <a:pt x="4428" y="1180"/>
                </a:lnTo>
                <a:lnTo>
                  <a:pt x="4420" y="1154"/>
                </a:lnTo>
                <a:lnTo>
                  <a:pt x="4409" y="1130"/>
                </a:lnTo>
                <a:lnTo>
                  <a:pt x="4396" y="1108"/>
                </a:lnTo>
                <a:lnTo>
                  <a:pt x="4382" y="1087"/>
                </a:lnTo>
                <a:lnTo>
                  <a:pt x="4366" y="1069"/>
                </a:lnTo>
                <a:lnTo>
                  <a:pt x="4349" y="1052"/>
                </a:lnTo>
                <a:lnTo>
                  <a:pt x="4331" y="1037"/>
                </a:lnTo>
                <a:lnTo>
                  <a:pt x="4312" y="1025"/>
                </a:lnTo>
                <a:lnTo>
                  <a:pt x="4290" y="1014"/>
                </a:lnTo>
                <a:lnTo>
                  <a:pt x="4269" y="1006"/>
                </a:lnTo>
                <a:lnTo>
                  <a:pt x="4247" y="1000"/>
                </a:lnTo>
                <a:lnTo>
                  <a:pt x="4225" y="996"/>
                </a:lnTo>
                <a:lnTo>
                  <a:pt x="4201" y="995"/>
                </a:lnTo>
                <a:lnTo>
                  <a:pt x="4179" y="996"/>
                </a:lnTo>
                <a:lnTo>
                  <a:pt x="4155" y="999"/>
                </a:lnTo>
                <a:lnTo>
                  <a:pt x="4133" y="1006"/>
                </a:lnTo>
                <a:lnTo>
                  <a:pt x="4110" y="1014"/>
                </a:lnTo>
                <a:lnTo>
                  <a:pt x="4088" y="1025"/>
                </a:lnTo>
                <a:lnTo>
                  <a:pt x="4066" y="1040"/>
                </a:lnTo>
                <a:lnTo>
                  <a:pt x="4056" y="1047"/>
                </a:lnTo>
                <a:lnTo>
                  <a:pt x="4046" y="1056"/>
                </a:lnTo>
                <a:lnTo>
                  <a:pt x="4036" y="1065"/>
                </a:lnTo>
                <a:lnTo>
                  <a:pt x="4026" y="1075"/>
                </a:lnTo>
                <a:lnTo>
                  <a:pt x="4017" y="1085"/>
                </a:lnTo>
                <a:lnTo>
                  <a:pt x="4008" y="1096"/>
                </a:lnTo>
                <a:lnTo>
                  <a:pt x="3999" y="1109"/>
                </a:lnTo>
                <a:lnTo>
                  <a:pt x="3990" y="1122"/>
                </a:lnTo>
                <a:lnTo>
                  <a:pt x="3982" y="1135"/>
                </a:lnTo>
                <a:lnTo>
                  <a:pt x="3975" y="1150"/>
                </a:lnTo>
                <a:lnTo>
                  <a:pt x="3968" y="1164"/>
                </a:lnTo>
                <a:lnTo>
                  <a:pt x="3960" y="1180"/>
                </a:lnTo>
                <a:lnTo>
                  <a:pt x="3955" y="1197"/>
                </a:lnTo>
                <a:lnTo>
                  <a:pt x="3948" y="1214"/>
                </a:lnTo>
                <a:lnTo>
                  <a:pt x="3942" y="1231"/>
                </a:lnTo>
                <a:lnTo>
                  <a:pt x="3938" y="1250"/>
                </a:lnTo>
                <a:lnTo>
                  <a:pt x="3602" y="2791"/>
                </a:lnTo>
                <a:lnTo>
                  <a:pt x="3571" y="2836"/>
                </a:lnTo>
                <a:lnTo>
                  <a:pt x="3565" y="2837"/>
                </a:lnTo>
                <a:lnTo>
                  <a:pt x="3557" y="2845"/>
                </a:lnTo>
                <a:lnTo>
                  <a:pt x="3551" y="2850"/>
                </a:lnTo>
                <a:lnTo>
                  <a:pt x="3543" y="2853"/>
                </a:lnTo>
                <a:lnTo>
                  <a:pt x="3536" y="2854"/>
                </a:lnTo>
                <a:lnTo>
                  <a:pt x="3528" y="2853"/>
                </a:lnTo>
                <a:lnTo>
                  <a:pt x="3522" y="2851"/>
                </a:lnTo>
                <a:lnTo>
                  <a:pt x="3515" y="2845"/>
                </a:lnTo>
                <a:lnTo>
                  <a:pt x="3508" y="2839"/>
                </a:lnTo>
                <a:lnTo>
                  <a:pt x="3502" y="2831"/>
                </a:lnTo>
                <a:lnTo>
                  <a:pt x="3495" y="2821"/>
                </a:lnTo>
                <a:lnTo>
                  <a:pt x="3489" y="2812"/>
                </a:lnTo>
                <a:lnTo>
                  <a:pt x="3485" y="2802"/>
                </a:lnTo>
                <a:lnTo>
                  <a:pt x="3477" y="2781"/>
                </a:lnTo>
                <a:lnTo>
                  <a:pt x="3472" y="2758"/>
                </a:lnTo>
                <a:lnTo>
                  <a:pt x="3467" y="2737"/>
                </a:lnTo>
                <a:lnTo>
                  <a:pt x="3465" y="2716"/>
                </a:lnTo>
                <a:lnTo>
                  <a:pt x="3464" y="2696"/>
                </a:lnTo>
                <a:lnTo>
                  <a:pt x="3464" y="2678"/>
                </a:lnTo>
                <a:lnTo>
                  <a:pt x="3551" y="1767"/>
                </a:lnTo>
                <a:lnTo>
                  <a:pt x="3618" y="1077"/>
                </a:lnTo>
                <a:lnTo>
                  <a:pt x="3661" y="634"/>
                </a:lnTo>
                <a:lnTo>
                  <a:pt x="3662" y="616"/>
                </a:lnTo>
                <a:lnTo>
                  <a:pt x="3663" y="598"/>
                </a:lnTo>
                <a:lnTo>
                  <a:pt x="3663" y="580"/>
                </a:lnTo>
                <a:lnTo>
                  <a:pt x="3662" y="563"/>
                </a:lnTo>
                <a:lnTo>
                  <a:pt x="3661" y="547"/>
                </a:lnTo>
                <a:lnTo>
                  <a:pt x="3659" y="531"/>
                </a:lnTo>
                <a:lnTo>
                  <a:pt x="3657" y="515"/>
                </a:lnTo>
                <a:lnTo>
                  <a:pt x="3653" y="501"/>
                </a:lnTo>
                <a:lnTo>
                  <a:pt x="3650" y="486"/>
                </a:lnTo>
                <a:lnTo>
                  <a:pt x="3646" y="473"/>
                </a:lnTo>
                <a:lnTo>
                  <a:pt x="3641" y="460"/>
                </a:lnTo>
                <a:lnTo>
                  <a:pt x="3636" y="447"/>
                </a:lnTo>
                <a:lnTo>
                  <a:pt x="3630" y="435"/>
                </a:lnTo>
                <a:lnTo>
                  <a:pt x="3623" y="423"/>
                </a:lnTo>
                <a:lnTo>
                  <a:pt x="3609" y="402"/>
                </a:lnTo>
                <a:lnTo>
                  <a:pt x="3593" y="383"/>
                </a:lnTo>
                <a:lnTo>
                  <a:pt x="3576" y="365"/>
                </a:lnTo>
                <a:lnTo>
                  <a:pt x="3557" y="349"/>
                </a:lnTo>
                <a:lnTo>
                  <a:pt x="3539" y="337"/>
                </a:lnTo>
                <a:lnTo>
                  <a:pt x="3517" y="326"/>
                </a:lnTo>
                <a:lnTo>
                  <a:pt x="3496" y="317"/>
                </a:lnTo>
                <a:lnTo>
                  <a:pt x="3474" y="310"/>
                </a:lnTo>
                <a:lnTo>
                  <a:pt x="3452" y="306"/>
                </a:lnTo>
                <a:lnTo>
                  <a:pt x="3429" y="303"/>
                </a:lnTo>
                <a:lnTo>
                  <a:pt x="3406" y="303"/>
                </a:lnTo>
                <a:lnTo>
                  <a:pt x="3382" y="306"/>
                </a:lnTo>
                <a:lnTo>
                  <a:pt x="3360" y="310"/>
                </a:lnTo>
                <a:lnTo>
                  <a:pt x="3338" y="317"/>
                </a:lnTo>
                <a:lnTo>
                  <a:pt x="3317" y="326"/>
                </a:lnTo>
                <a:lnTo>
                  <a:pt x="3295" y="337"/>
                </a:lnTo>
                <a:lnTo>
                  <a:pt x="3275" y="349"/>
                </a:lnTo>
                <a:lnTo>
                  <a:pt x="3256" y="365"/>
                </a:lnTo>
                <a:lnTo>
                  <a:pt x="3238" y="383"/>
                </a:lnTo>
                <a:lnTo>
                  <a:pt x="3222" y="403"/>
                </a:lnTo>
                <a:lnTo>
                  <a:pt x="3207" y="425"/>
                </a:lnTo>
                <a:lnTo>
                  <a:pt x="3201" y="437"/>
                </a:lnTo>
                <a:lnTo>
                  <a:pt x="3194" y="449"/>
                </a:lnTo>
                <a:lnTo>
                  <a:pt x="3188" y="463"/>
                </a:lnTo>
                <a:lnTo>
                  <a:pt x="3183" y="476"/>
                </a:lnTo>
                <a:lnTo>
                  <a:pt x="3178" y="491"/>
                </a:lnTo>
                <a:lnTo>
                  <a:pt x="3174" y="505"/>
                </a:lnTo>
                <a:lnTo>
                  <a:pt x="3169" y="521"/>
                </a:lnTo>
                <a:lnTo>
                  <a:pt x="3167" y="53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0" name="Rectangle 32"/>
          <p:cNvSpPr>
            <a:spLocks noChangeArrowheads="1"/>
          </p:cNvSpPr>
          <p:nvPr/>
        </p:nvSpPr>
        <p:spPr bwMode="auto">
          <a:xfrm>
            <a:off x="7050405" y="2657475"/>
            <a:ext cx="411289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l">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17" name="Rectangle 32"/>
          <p:cNvSpPr>
            <a:spLocks noChangeArrowheads="1"/>
          </p:cNvSpPr>
          <p:nvPr/>
        </p:nvSpPr>
        <p:spPr bwMode="auto">
          <a:xfrm>
            <a:off x="361950" y="4587240"/>
            <a:ext cx="2937510" cy="94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r">
              <a:lnSpc>
                <a:spcPct val="120000"/>
              </a:lnSpc>
            </a:pPr>
            <a:r>
              <a:rPr lang="zh-CN" altLang="en-US" sz="1200" dirty="0">
                <a:ea typeface="微软雅黑" panose="020B0503020204020204" pitchFamily="34" charset="-122"/>
                <a:sym typeface="+mn-ea"/>
              </a:rPr>
              <a:t>  you want to  xpr ss,添加内容添加内容添加内容添加内容添加内容添加内容添加内容添加内容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18" name="Rectangle 32"/>
          <p:cNvSpPr>
            <a:spLocks noChangeArrowheads="1"/>
          </p:cNvSpPr>
          <p:nvPr/>
        </p:nvSpPr>
        <p:spPr bwMode="auto">
          <a:xfrm>
            <a:off x="753110" y="2798445"/>
            <a:ext cx="375221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19" name="Rectangle 32"/>
          <p:cNvSpPr>
            <a:spLocks noChangeArrowheads="1"/>
          </p:cNvSpPr>
          <p:nvPr/>
        </p:nvSpPr>
        <p:spPr bwMode="auto">
          <a:xfrm>
            <a:off x="8399780" y="4149090"/>
            <a:ext cx="3255010" cy="72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l">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13335" y="135255"/>
            <a:ext cx="824865" cy="526415"/>
            <a:chOff x="1926" y="1023"/>
            <a:chExt cx="1299" cy="829"/>
          </a:xfrm>
          <a:solidFill>
            <a:srgbClr val="3BA04C"/>
          </a:solidFill>
        </p:grpSpPr>
        <p:sp>
          <p:nvSpPr>
            <p:cNvPr id="7" name="流程图: 延期 6"/>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10"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wipe(up)">
                                      <p:cBhvr>
                                        <p:cTn id="37" dur="500"/>
                                        <p:tgtEl>
                                          <p:spTgt spid="110"/>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5000"/>
                            </p:stCondLst>
                            <p:childTnLst>
                              <p:par>
                                <p:cTn id="43" presetID="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2050" grpId="0" bldLvl="0" animBg="1"/>
      <p:bldP spid="2050" grpId="1" animBg="1"/>
      <p:bldP spid="110" grpId="0"/>
      <p:bldP spid="17" grpId="0"/>
      <p:bldP spid="18" grpId="0"/>
      <p:bldP spid="19"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5">
            <a:alphaModFix amt="79000"/>
          </a:blip>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4587875" y="1721485"/>
            <a:ext cx="3110230" cy="929640"/>
          </a:xfrm>
          <a:prstGeom prst="rect">
            <a:avLst/>
          </a:prstGeom>
          <a:noFill/>
        </p:spPr>
        <p:txBody>
          <a:bodyPr wrap="square" rtlCol="0">
            <a:spAutoFit/>
          </a:bodyPr>
          <a:lstStyle/>
          <a:p>
            <a:pPr algn="ctr"/>
            <a:r>
              <a:rPr lang="zh-CN" altLang="en-US" sz="5500">
                <a:solidFill>
                  <a:srgbClr val="3D7351"/>
                </a:solidFill>
                <a:latin typeface="华文细黑" panose="02010600040101010101" pitchFamily="2" charset="-122"/>
                <a:ea typeface="华文细黑" panose="02010600040101010101" pitchFamily="2" charset="-122"/>
              </a:rPr>
              <a:t>谢谢聆听</a:t>
            </a:r>
          </a:p>
        </p:txBody>
      </p:sp>
      <p:sp>
        <p:nvSpPr>
          <p:cNvPr id="7" name="文本框 6"/>
          <p:cNvSpPr txBox="1"/>
          <p:nvPr/>
        </p:nvSpPr>
        <p:spPr>
          <a:xfrm>
            <a:off x="3317875" y="2649220"/>
            <a:ext cx="5650230" cy="708025"/>
          </a:xfrm>
          <a:prstGeom prst="rect">
            <a:avLst/>
          </a:prstGeom>
          <a:noFill/>
        </p:spPr>
        <p:txBody>
          <a:bodyPr wrap="square" rtlCol="0">
            <a:spAutoFit/>
          </a:bodyPr>
          <a:lstStyle/>
          <a:p>
            <a:pPr algn="ctr"/>
            <a:r>
              <a:rPr lang="zh-CN" altLang="en-US" sz="4000">
                <a:solidFill>
                  <a:srgbClr val="3D7351"/>
                </a:solidFill>
                <a:latin typeface="华文细黑" panose="02010600040101010101" pitchFamily="2" charset="-122"/>
                <a:ea typeface="华文细黑" panose="02010600040101010101" pitchFamily="2" charset="-122"/>
              </a:rPr>
              <a:t>年中工作总结汇报模板</a:t>
            </a:r>
          </a:p>
        </p:txBody>
      </p:sp>
      <p:grpSp>
        <p:nvGrpSpPr>
          <p:cNvPr id="5" name="组合 4"/>
          <p:cNvGrpSpPr/>
          <p:nvPr/>
        </p:nvGrpSpPr>
        <p:grpSpPr>
          <a:xfrm>
            <a:off x="4089400" y="4096385"/>
            <a:ext cx="3748405" cy="396240"/>
            <a:chOff x="4664919" y="4249218"/>
            <a:chExt cx="3365466" cy="396130"/>
          </a:xfrm>
        </p:grpSpPr>
        <p:sp>
          <p:nvSpPr>
            <p:cNvPr id="15" name="矩形: 圆角 14"/>
            <p:cNvSpPr/>
            <p:nvPr/>
          </p:nvSpPr>
          <p:spPr>
            <a:xfrm>
              <a:off x="4664919" y="4249218"/>
              <a:ext cx="1560178" cy="39613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D7351"/>
                  </a:solidFill>
                  <a:latin typeface="锐字云字库姚体1.0" panose="02010604000000000000" charset="-122"/>
                  <a:ea typeface="锐字云字库姚体1.0" panose="02010604000000000000" charset="-122"/>
                </a:rPr>
                <a:t>汇报人：</a:t>
              </a:r>
              <a:r>
                <a:rPr lang="en-US" altLang="zh-CN" sz="1400">
                  <a:solidFill>
                    <a:srgbClr val="3D7351"/>
                  </a:solidFill>
                  <a:latin typeface="锐字云字库姚体1.0" panose="02010604000000000000" charset="-122"/>
                  <a:ea typeface="锐字云字库姚体1.0" panose="02010604000000000000" charset="-122"/>
                </a:rPr>
                <a:t>xiazaii</a:t>
              </a:r>
              <a:endParaRPr lang="zh-CN" altLang="en-US" sz="1400" dirty="0">
                <a:solidFill>
                  <a:srgbClr val="3D7351"/>
                </a:solidFill>
                <a:latin typeface="锐字云字库姚体1.0" panose="02010604000000000000" charset="-122"/>
                <a:ea typeface="锐字云字库姚体1.0" panose="02010604000000000000" charset="-122"/>
              </a:endParaRPr>
            </a:p>
          </p:txBody>
        </p:sp>
        <p:sp>
          <p:nvSpPr>
            <p:cNvPr id="16" name="矩形: 圆角 15"/>
            <p:cNvSpPr/>
            <p:nvPr/>
          </p:nvSpPr>
          <p:spPr>
            <a:xfrm>
              <a:off x="6470207" y="4249218"/>
              <a:ext cx="1560178" cy="39613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D7351"/>
                  </a:solidFill>
                  <a:latin typeface="锐字云字库姚体1.0" panose="02010604000000000000" charset="-122"/>
                  <a:ea typeface="锐字云字库姚体1.0" panose="02010604000000000000" charset="-122"/>
                </a:rPr>
                <a:t>部门：市场部</a:t>
              </a:r>
            </a:p>
          </p:txBody>
        </p:sp>
      </p:grpSp>
      <p:sp>
        <p:nvSpPr>
          <p:cNvPr id="18" name="文本占位符 2"/>
          <p:cNvSpPr txBox="1"/>
          <p:nvPr/>
        </p:nvSpPr>
        <p:spPr>
          <a:xfrm>
            <a:off x="3196590" y="3256280"/>
            <a:ext cx="5918835" cy="828040"/>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l </a:t>
            </a:r>
            <a:r>
              <a:rPr lang="en-US" sz="2000" b="0" dirty="0" err="1">
                <a:solidFill>
                  <a:schemeClr val="tx1">
                    <a:lumMod val="50000"/>
                    <a:lumOff val="50000"/>
                  </a:schemeClr>
                </a:solidFill>
                <a:effectLst/>
                <a:latin typeface="锐字云字库姚体1.0" panose="02010604000000000000" charset="-122"/>
                <a:ea typeface="锐字云字库姚体1.0" panose="02010604000000000000" charset="-122"/>
                <a:sym typeface="+mn-lt"/>
              </a:rPr>
              <a:t>gant</a:t>
            </a: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y </a:t>
            </a:r>
            <a:r>
              <a:rPr lang="en-US" sz="2000" b="0" dirty="0" err="1">
                <a:solidFill>
                  <a:schemeClr val="tx1">
                    <a:lumMod val="50000"/>
                    <a:lumOff val="50000"/>
                  </a:schemeClr>
                </a:solidFill>
                <a:effectLst/>
                <a:latin typeface="锐字云字库姚体1.0" panose="02010604000000000000" charset="-122"/>
                <a:ea typeface="锐字云字库姚体1.0" panose="02010604000000000000" charset="-122"/>
                <a:sym typeface="+mn-lt"/>
              </a:rPr>
              <a:t>ars</a:t>
            </a: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work summary r port t </a:t>
            </a:r>
            <a:r>
              <a:rPr lang="en-US" sz="2000" b="0" dirty="0" err="1">
                <a:solidFill>
                  <a:schemeClr val="tx1">
                    <a:lumMod val="50000"/>
                    <a:lumOff val="50000"/>
                  </a:schemeClr>
                </a:solidFill>
                <a:effectLst/>
                <a:latin typeface="锐字云字库姚体1.0" panose="02010604000000000000" charset="-122"/>
                <a:ea typeface="锐字云字库姚体1.0" panose="02010604000000000000" charset="-122"/>
                <a:sym typeface="+mn-lt"/>
              </a:rPr>
              <a:t>mplat</a:t>
            </a: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a:t>
            </a:r>
          </a:p>
          <a:p>
            <a:pPr marL="0" indent="0" algn="ctr">
              <a:lnSpc>
                <a:spcPct val="100000"/>
              </a:lnSpc>
              <a:buFont typeface="Arial" panose="020B0604020202020204" pitchFamily="34" charset="0"/>
              <a:buNone/>
            </a:pP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on </a:t>
            </a:r>
            <a:r>
              <a:rPr lang="en-US" sz="2000" b="0" dirty="0" err="1">
                <a:solidFill>
                  <a:schemeClr val="tx1">
                    <a:lumMod val="50000"/>
                    <a:lumOff val="50000"/>
                  </a:schemeClr>
                </a:solidFill>
                <a:effectLst/>
                <a:latin typeface="锐字云字库姚体1.0" panose="02010604000000000000" charset="-122"/>
                <a:ea typeface="锐字云字库姚体1.0" panose="02010604000000000000" charset="-122"/>
                <a:sym typeface="+mn-lt"/>
              </a:rPr>
              <a:t>th</a:t>
            </a: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f </a:t>
            </a:r>
            <a:r>
              <a:rPr lang="en-US" sz="2000" b="0" dirty="0" err="1">
                <a:solidFill>
                  <a:schemeClr val="tx1">
                    <a:lumMod val="50000"/>
                    <a:lumOff val="50000"/>
                  </a:schemeClr>
                </a:solidFill>
                <a:effectLst/>
                <a:latin typeface="锐字云字库姚体1.0" panose="02010604000000000000" charset="-122"/>
                <a:ea typeface="锐字云字库姚体1.0" panose="02010604000000000000" charset="-122"/>
                <a:sym typeface="+mn-lt"/>
              </a:rPr>
              <a:t>nc</a:t>
            </a:r>
            <a:r>
              <a:rPr lang="en-US" sz="2000" b="0" dirty="0">
                <a:solidFill>
                  <a:schemeClr val="tx1">
                    <a:lumMod val="50000"/>
                    <a:lumOff val="50000"/>
                  </a:schemeClr>
                </a:solidFill>
                <a:effectLst/>
                <a:latin typeface="锐字云字库姚体1.0" panose="02010604000000000000" charset="-122"/>
                <a:ea typeface="锐字云字库姚体1.0" panose="02010604000000000000" charset="-122"/>
                <a:sym typeface="+mn-lt"/>
              </a:rPr>
              <a:t> </a:t>
            </a:r>
          </a:p>
        </p:txBody>
      </p:sp>
      <p:pic>
        <p:nvPicPr>
          <p:cNvPr id="21"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588875" y="616267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8"/>
                                        </p:tgtEl>
                                        <p:attrNameLst>
                                          <p:attrName>ppt_y</p:attrName>
                                        </p:attrNameLst>
                                      </p:cBhvr>
                                      <p:tavLst>
                                        <p:tav tm="0">
                                          <p:val>
                                            <p:strVal val="#ppt_y"/>
                                          </p:val>
                                        </p:tav>
                                        <p:tav tm="100000">
                                          <p:val>
                                            <p:strVal val="#ppt_y"/>
                                          </p:val>
                                        </p:tav>
                                      </p:tavLst>
                                    </p:anim>
                                    <p:anim calcmode="lin" valueType="num">
                                      <p:cBhvr>
                                        <p:cTn id="2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6" grpId="0"/>
      <p:bldP spid="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pic>
        <p:nvPicPr>
          <p:cNvPr id="7" name="图片 6" descr="cd854090861fa33da3def9f031b2a271"/>
          <p:cNvPicPr>
            <a:picLocks noChangeAspect="1"/>
          </p:cNvPicPr>
          <p:nvPr/>
        </p:nvPicPr>
        <p:blipFill>
          <a:blip r:embed="rId3">
            <a:lum bright="6000"/>
          </a:blip>
          <a:stretch>
            <a:fillRect/>
          </a:stretch>
        </p:blipFill>
        <p:spPr>
          <a:xfrm>
            <a:off x="-33020" y="-7620"/>
            <a:ext cx="12230735" cy="6848475"/>
          </a:xfrm>
          <a:prstGeom prst="rect">
            <a:avLst/>
          </a:prstGeom>
        </p:spPr>
      </p:pic>
      <p:sp>
        <p:nvSpPr>
          <p:cNvPr id="18" name="文本框 13"/>
          <p:cNvSpPr txBox="1">
            <a:spLocks noChangeArrowheads="1"/>
          </p:cNvSpPr>
          <p:nvPr/>
        </p:nvSpPr>
        <p:spPr bwMode="auto">
          <a:xfrm>
            <a:off x="5130800" y="3289300"/>
            <a:ext cx="2214880" cy="3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a:solidFill>
                  <a:schemeClr val="tx1">
                    <a:lumMod val="75000"/>
                    <a:lumOff val="25000"/>
                  </a:schemeClr>
                </a:solidFill>
                <a:latin typeface="锐字云字库细圆体1.0" panose="02010604000000000000" charset="-122"/>
                <a:ea typeface="锐字云字库细圆体1.0" panose="02010604000000000000" charset="-122"/>
              </a:rPr>
              <a:t>点击添加标题内容</a:t>
            </a:r>
          </a:p>
        </p:txBody>
      </p:sp>
      <p:sp>
        <p:nvSpPr>
          <p:cNvPr id="3" name="椭圆 2"/>
          <p:cNvSpPr/>
          <p:nvPr/>
        </p:nvSpPr>
        <p:spPr>
          <a:xfrm>
            <a:off x="5337810" y="1313180"/>
            <a:ext cx="1744980" cy="1739900"/>
          </a:xfrm>
          <a:prstGeom prst="ellipse">
            <a:avLst/>
          </a:prstGeom>
          <a:noFill/>
          <a:ln>
            <a:solidFill>
              <a:srgbClr val="167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248910" y="1466850"/>
            <a:ext cx="1954530" cy="1432560"/>
          </a:xfrm>
          <a:prstGeom prst="rect">
            <a:avLst/>
          </a:prstGeom>
          <a:noFill/>
        </p:spPr>
        <p:txBody>
          <a:bodyPr wrap="square" rtlCol="0">
            <a:spAutoFit/>
          </a:bodyPr>
          <a:lstStyle/>
          <a:p>
            <a:pPr algn="ctr"/>
            <a:r>
              <a:rPr lang="en-US" altLang="zh-CN" sz="8800">
                <a:solidFill>
                  <a:srgbClr val="167B2A"/>
                </a:solidFill>
                <a:latin typeface="华文细黑" panose="02010600040101010101" pitchFamily="2" charset="-122"/>
                <a:ea typeface="华文细黑" panose="02010600040101010101" pitchFamily="2" charset="-122"/>
              </a:rPr>
              <a:t>01</a:t>
            </a:r>
          </a:p>
        </p:txBody>
      </p:sp>
      <p:sp>
        <p:nvSpPr>
          <p:cNvPr id="2" name="文本框 66"/>
          <p:cNvSpPr txBox="1">
            <a:spLocks noChangeArrowheads="1"/>
          </p:cNvSpPr>
          <p:nvPr/>
        </p:nvSpPr>
        <p:spPr bwMode="auto">
          <a:xfrm>
            <a:off x="3677603" y="3805555"/>
            <a:ext cx="5096510" cy="30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algn="ctr" defTabSz="914400" rtl="0" eaLnBrk="1" latinLnBrk="0" hangingPunct="1">
              <a:lnSpc>
                <a:spcPct val="130000"/>
              </a:lnSpc>
              <a:spcBef>
                <a:spcPct val="0"/>
              </a:spcBef>
              <a:spcAft>
                <a:spcPct val="0"/>
              </a:spcAft>
              <a:buClrTx/>
              <a:buSzTx/>
              <a:buFontTx/>
              <a:buNone/>
              <a:defRPr/>
            </a:pPr>
            <a:r>
              <a:rPr lang="zh-CN" altLang="en-US" sz="1200" dirty="0">
                <a:solidFill>
                  <a:schemeClr val="tx1">
                    <a:lumMod val="75000"/>
                    <a:lumOff val="25000"/>
                  </a:schemeClr>
                </a:solidFill>
                <a:sym typeface="+mn-ea"/>
              </a:rPr>
              <a:t>添加内容添加内容添加内容添加内容添加内容添加内容添加内容添加内容</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56" presetClass="entr" presetSubtype="0" fill="hold" grpId="1"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by="(-#ppt_w*2)" calcmode="lin" valueType="num">
                                      <p:cBhvr rctx="PPT">
                                        <p:cTn id="17" dur="500" autoRev="1" fill="hold">
                                          <p:stCondLst>
                                            <p:cond delay="0"/>
                                          </p:stCondLst>
                                        </p:cTn>
                                        <p:tgtEl>
                                          <p:spTgt spid="19"/>
                                        </p:tgtEl>
                                        <p:attrNameLst>
                                          <p:attrName>ppt_w</p:attrName>
                                        </p:attrNameLst>
                                      </p:cBhvr>
                                    </p:anim>
                                    <p:anim by="(#ppt_w*0.50)" calcmode="lin" valueType="num">
                                      <p:cBhvr>
                                        <p:cTn id="18" dur="500" decel="50000" autoRev="1" fill="hold">
                                          <p:stCondLst>
                                            <p:cond delay="0"/>
                                          </p:stCondLst>
                                        </p:cTn>
                                        <p:tgtEl>
                                          <p:spTgt spid="19"/>
                                        </p:tgtEl>
                                        <p:attrNameLst>
                                          <p:attrName>ppt_x</p:attrName>
                                        </p:attrNameLst>
                                      </p:cBhvr>
                                    </p:anim>
                                    <p:anim from="(-#ppt_h/2)" to="(#ppt_y)" calcmode="lin" valueType="num">
                                      <p:cBhvr>
                                        <p:cTn id="19" dur="1000" fill="hold">
                                          <p:stCondLst>
                                            <p:cond delay="0"/>
                                          </p:stCondLst>
                                        </p:cTn>
                                        <p:tgtEl>
                                          <p:spTgt spid="19"/>
                                        </p:tgtEl>
                                        <p:attrNameLst>
                                          <p:attrName>ppt_y</p:attrName>
                                        </p:attrNameLst>
                                      </p:cBhvr>
                                    </p:anim>
                                    <p:animRot by="21600000">
                                      <p:cBhvr>
                                        <p:cTn id="20" dur="1000" fill="hold">
                                          <p:stCondLst>
                                            <p:cond delay="0"/>
                                          </p:stCondLst>
                                        </p:cTn>
                                        <p:tgtEl>
                                          <p:spTgt spid="19"/>
                                        </p:tgtEl>
                                        <p:attrNameLst>
                                          <p:attrName>r</p:attrName>
                                        </p:attrNameLst>
                                      </p:cBhvr>
                                    </p:animRot>
                                  </p:childTnLst>
                                </p:cTn>
                              </p:par>
                            </p:childTnLst>
                          </p:cTn>
                        </p:par>
                        <p:par>
                          <p:cTn id="21" fill="hold">
                            <p:stCondLst>
                              <p:cond delay="25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childTnLst>
                          </p:cTn>
                        </p:par>
                        <p:par>
                          <p:cTn id="29" fill="hold">
                            <p:stCondLst>
                              <p:cond delay="3450"/>
                            </p:stCondLst>
                            <p:childTnLst>
                              <p:par>
                                <p:cTn id="30" presetID="47" presetClass="entr" presetSubtype="0" fill="hold" grpId="1" nodeType="afterEffect">
                                  <p:stCondLst>
                                    <p:cond delay="0"/>
                                  </p:stCondLst>
                                  <p:iterate type="lt">
                                    <p:tmPct val="0"/>
                                  </p:iterate>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P spid="19" grpId="0"/>
      <p:bldP spid="19" grpId="1"/>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组合 11"/>
          <p:cNvGrpSpPr/>
          <p:nvPr/>
        </p:nvGrpSpPr>
        <p:grpSpPr>
          <a:xfrm rot="215857">
            <a:off x="1365250" y="2097405"/>
            <a:ext cx="9540240" cy="3140710"/>
            <a:chOff x="693738" y="1639888"/>
            <a:chExt cx="7639049" cy="2514601"/>
          </a:xfrm>
          <a:solidFill>
            <a:srgbClr val="3BA04C"/>
          </a:solidFill>
        </p:grpSpPr>
        <p:sp>
          <p:nvSpPr>
            <p:cNvPr id="10" name="Freeform 5"/>
            <p:cNvSpPr/>
            <p:nvPr/>
          </p:nvSpPr>
          <p:spPr bwMode="auto">
            <a:xfrm>
              <a:off x="6477000" y="1639888"/>
              <a:ext cx="1855787" cy="1116013"/>
            </a:xfrm>
            <a:custGeom>
              <a:avLst/>
              <a:gdLst>
                <a:gd name="T0" fmla="*/ 59 w 93"/>
                <a:gd name="T1" fmla="*/ 0 h 55"/>
                <a:gd name="T2" fmla="*/ 47 w 93"/>
                <a:gd name="T3" fmla="*/ 2 h 55"/>
                <a:gd name="T4" fmla="*/ 0 w 93"/>
                <a:gd name="T5" fmla="*/ 55 h 55"/>
                <a:gd name="T6" fmla="*/ 46 w 93"/>
                <a:gd name="T7" fmla="*/ 12 h 55"/>
                <a:gd name="T8" fmla="*/ 73 w 93"/>
                <a:gd name="T9" fmla="*/ 6 h 55"/>
                <a:gd name="T10" fmla="*/ 93 w 93"/>
                <a:gd name="T11" fmla="*/ 8 h 55"/>
                <a:gd name="T12" fmla="*/ 59 w 9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93" h="55">
                  <a:moveTo>
                    <a:pt x="59" y="0"/>
                  </a:moveTo>
                  <a:cubicBezTo>
                    <a:pt x="54" y="0"/>
                    <a:pt x="50" y="0"/>
                    <a:pt x="47" y="2"/>
                  </a:cubicBezTo>
                  <a:cubicBezTo>
                    <a:pt x="31" y="7"/>
                    <a:pt x="16" y="33"/>
                    <a:pt x="0" y="55"/>
                  </a:cubicBezTo>
                  <a:cubicBezTo>
                    <a:pt x="13" y="40"/>
                    <a:pt x="31" y="22"/>
                    <a:pt x="46" y="12"/>
                  </a:cubicBezTo>
                  <a:cubicBezTo>
                    <a:pt x="53" y="8"/>
                    <a:pt x="64" y="6"/>
                    <a:pt x="73" y="6"/>
                  </a:cubicBezTo>
                  <a:cubicBezTo>
                    <a:pt x="84" y="6"/>
                    <a:pt x="93" y="8"/>
                    <a:pt x="93" y="8"/>
                  </a:cubicBezTo>
                  <a:cubicBezTo>
                    <a:pt x="89" y="6"/>
                    <a:pt x="73" y="0"/>
                    <a:pt x="59" y="0"/>
                  </a:cubicBezTo>
                </a:path>
              </a:pathLst>
            </a:custGeom>
            <a:grpFill/>
            <a:ln>
              <a:noFill/>
            </a:ln>
          </p:spPr>
          <p:txBody>
            <a:bodyPr vert="horz" wrap="square" lIns="121920" tIns="60960" rIns="121920" bIns="60960" numCol="1" anchor="t" anchorCtr="0" compatLnSpc="1"/>
            <a:lstStyle/>
            <a:p>
              <a:endParaRPr lang="zh-CN" altLang="en-US" sz="2400"/>
            </a:p>
          </p:txBody>
        </p:sp>
        <p:sp>
          <p:nvSpPr>
            <p:cNvPr id="11" name="Freeform 6"/>
            <p:cNvSpPr/>
            <p:nvPr/>
          </p:nvSpPr>
          <p:spPr bwMode="auto">
            <a:xfrm>
              <a:off x="693738" y="2593976"/>
              <a:ext cx="5743575" cy="1560513"/>
            </a:xfrm>
            <a:custGeom>
              <a:avLst/>
              <a:gdLst>
                <a:gd name="T0" fmla="*/ 0 w 288"/>
                <a:gd name="T1" fmla="*/ 0 h 77"/>
                <a:gd name="T2" fmla="*/ 86 w 288"/>
                <a:gd name="T3" fmla="*/ 53 h 77"/>
                <a:gd name="T4" fmla="*/ 117 w 288"/>
                <a:gd name="T5" fmla="*/ 73 h 77"/>
                <a:gd name="T6" fmla="*/ 134 w 288"/>
                <a:gd name="T7" fmla="*/ 77 h 77"/>
                <a:gd name="T8" fmla="*/ 152 w 288"/>
                <a:gd name="T9" fmla="*/ 59 h 77"/>
                <a:gd name="T10" fmla="*/ 167 w 288"/>
                <a:gd name="T11" fmla="*/ 22 h 77"/>
                <a:gd name="T12" fmla="*/ 219 w 288"/>
                <a:gd name="T13" fmla="*/ 58 h 77"/>
                <a:gd name="T14" fmla="*/ 230 w 288"/>
                <a:gd name="T15" fmla="*/ 61 h 77"/>
                <a:gd name="T16" fmla="*/ 288 w 288"/>
                <a:gd name="T17" fmla="*/ 9 h 77"/>
                <a:gd name="T18" fmla="*/ 237 w 288"/>
                <a:gd name="T19" fmla="*/ 44 h 77"/>
                <a:gd name="T20" fmla="*/ 232 w 288"/>
                <a:gd name="T21" fmla="*/ 43 h 77"/>
                <a:gd name="T22" fmla="*/ 188 w 288"/>
                <a:gd name="T23" fmla="*/ 20 h 77"/>
                <a:gd name="T24" fmla="*/ 167 w 288"/>
                <a:gd name="T25" fmla="*/ 11 h 77"/>
                <a:gd name="T26" fmla="*/ 150 w 288"/>
                <a:gd name="T27" fmla="*/ 23 h 77"/>
                <a:gd name="T28" fmla="*/ 136 w 288"/>
                <a:gd name="T29" fmla="*/ 51 h 77"/>
                <a:gd name="T30" fmla="*/ 127 w 288"/>
                <a:gd name="T31" fmla="*/ 55 h 77"/>
                <a:gd name="T32" fmla="*/ 0 w 288"/>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77">
                  <a:moveTo>
                    <a:pt x="0" y="0"/>
                  </a:moveTo>
                  <a:cubicBezTo>
                    <a:pt x="10" y="6"/>
                    <a:pt x="69" y="40"/>
                    <a:pt x="86" y="53"/>
                  </a:cubicBezTo>
                  <a:cubicBezTo>
                    <a:pt x="95" y="60"/>
                    <a:pt x="104" y="67"/>
                    <a:pt x="117" y="73"/>
                  </a:cubicBezTo>
                  <a:cubicBezTo>
                    <a:pt x="122" y="75"/>
                    <a:pt x="128" y="77"/>
                    <a:pt x="134" y="77"/>
                  </a:cubicBezTo>
                  <a:cubicBezTo>
                    <a:pt x="143" y="77"/>
                    <a:pt x="151" y="72"/>
                    <a:pt x="152" y="59"/>
                  </a:cubicBezTo>
                  <a:cubicBezTo>
                    <a:pt x="154" y="31"/>
                    <a:pt x="160" y="22"/>
                    <a:pt x="167" y="22"/>
                  </a:cubicBezTo>
                  <a:cubicBezTo>
                    <a:pt x="181" y="22"/>
                    <a:pt x="201" y="52"/>
                    <a:pt x="219" y="58"/>
                  </a:cubicBezTo>
                  <a:cubicBezTo>
                    <a:pt x="223" y="60"/>
                    <a:pt x="227" y="61"/>
                    <a:pt x="230" y="61"/>
                  </a:cubicBezTo>
                  <a:cubicBezTo>
                    <a:pt x="251" y="61"/>
                    <a:pt x="265" y="35"/>
                    <a:pt x="288" y="9"/>
                  </a:cubicBezTo>
                  <a:cubicBezTo>
                    <a:pt x="269" y="27"/>
                    <a:pt x="250" y="44"/>
                    <a:pt x="237" y="44"/>
                  </a:cubicBezTo>
                  <a:cubicBezTo>
                    <a:pt x="235" y="44"/>
                    <a:pt x="233" y="44"/>
                    <a:pt x="232" y="43"/>
                  </a:cubicBezTo>
                  <a:cubicBezTo>
                    <a:pt x="217" y="40"/>
                    <a:pt x="197" y="25"/>
                    <a:pt x="188" y="20"/>
                  </a:cubicBezTo>
                  <a:cubicBezTo>
                    <a:pt x="182" y="17"/>
                    <a:pt x="175" y="11"/>
                    <a:pt x="167" y="11"/>
                  </a:cubicBezTo>
                  <a:cubicBezTo>
                    <a:pt x="162" y="11"/>
                    <a:pt x="156" y="14"/>
                    <a:pt x="150" y="23"/>
                  </a:cubicBezTo>
                  <a:cubicBezTo>
                    <a:pt x="143" y="33"/>
                    <a:pt x="139" y="45"/>
                    <a:pt x="136" y="51"/>
                  </a:cubicBezTo>
                  <a:cubicBezTo>
                    <a:pt x="134" y="54"/>
                    <a:pt x="131" y="55"/>
                    <a:pt x="127" y="55"/>
                  </a:cubicBezTo>
                  <a:cubicBezTo>
                    <a:pt x="102" y="55"/>
                    <a:pt x="32" y="9"/>
                    <a:pt x="0" y="0"/>
                  </a:cubicBezTo>
                </a:path>
              </a:pathLst>
            </a:custGeom>
            <a:grpFill/>
            <a:ln>
              <a:noFill/>
            </a:ln>
          </p:spPr>
          <p:txBody>
            <a:bodyPr vert="horz" wrap="square" lIns="121920" tIns="60960" rIns="121920" bIns="60960" numCol="1" anchor="t" anchorCtr="0" compatLnSpc="1"/>
            <a:lstStyle/>
            <a:p>
              <a:endParaRPr lang="zh-CN" altLang="en-US" sz="2400"/>
            </a:p>
          </p:txBody>
        </p:sp>
      </p:grpSp>
      <p:grpSp>
        <p:nvGrpSpPr>
          <p:cNvPr id="15" name="组合 14"/>
          <p:cNvGrpSpPr/>
          <p:nvPr/>
        </p:nvGrpSpPr>
        <p:grpSpPr>
          <a:xfrm>
            <a:off x="1197233" y="2443546"/>
            <a:ext cx="686792" cy="686792"/>
            <a:chOff x="2423195" y="1732806"/>
            <a:chExt cx="515094" cy="515094"/>
          </a:xfrm>
        </p:grpSpPr>
        <p:sp>
          <p:nvSpPr>
            <p:cNvPr id="16" name="椭圆 15"/>
            <p:cNvSpPr/>
            <p:nvPr/>
          </p:nvSpPr>
          <p:spPr>
            <a:xfrm>
              <a:off x="2423195" y="1732806"/>
              <a:ext cx="515094" cy="515094"/>
            </a:xfrm>
            <a:prstGeom prst="ellipse">
              <a:avLst/>
            </a:prstGeom>
            <a:gradFill flip="none" rotWithShape="1">
              <a:gsLst>
                <a:gs pos="0">
                  <a:schemeClr val="bg1"/>
                </a:gs>
                <a:gs pos="100000">
                  <a:schemeClr val="bg1">
                    <a:lumMod val="85000"/>
                  </a:schemeClr>
                </a:gs>
              </a:gsLst>
              <a:lin ang="18900000" scaled="1"/>
            </a:gradFill>
            <a:ln w="190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2482611" y="1805687"/>
              <a:ext cx="346710" cy="345281"/>
            </a:xfrm>
            <a:prstGeom prst="rect">
              <a:avLst/>
            </a:prstGeom>
            <a:noFill/>
          </p:spPr>
          <p:txBody>
            <a:bodyPr wrap="none" rtlCol="0">
              <a:spAutoFit/>
            </a:bodyPr>
            <a:lstStyle/>
            <a:p>
              <a:r>
                <a:rPr lang="en-US" altLang="zh-CN" sz="2400">
                  <a:solidFill>
                    <a:schemeClr val="tx1">
                      <a:lumMod val="75000"/>
                      <a:lumOff val="25000"/>
                    </a:schemeClr>
                  </a:solidFill>
                  <a:latin typeface="Impact" panose="020B0806030902050204" pitchFamily="34" charset="0"/>
                </a:rPr>
                <a:t>01</a:t>
              </a:r>
              <a:endParaRPr lang="zh-CN" altLang="en-US" sz="2400">
                <a:solidFill>
                  <a:schemeClr val="tx1">
                    <a:lumMod val="75000"/>
                    <a:lumOff val="25000"/>
                  </a:schemeClr>
                </a:solidFill>
                <a:latin typeface="Impact" panose="020B0806030902050204" pitchFamily="34" charset="0"/>
              </a:endParaRPr>
            </a:p>
          </p:txBody>
        </p:sp>
      </p:grpSp>
      <p:grpSp>
        <p:nvGrpSpPr>
          <p:cNvPr id="18" name="组合 17"/>
          <p:cNvGrpSpPr/>
          <p:nvPr/>
        </p:nvGrpSpPr>
        <p:grpSpPr>
          <a:xfrm>
            <a:off x="4136390" y="4309110"/>
            <a:ext cx="1147444" cy="992505"/>
            <a:chOff x="2283495" y="1593106"/>
            <a:chExt cx="918522" cy="794494"/>
          </a:xfrm>
        </p:grpSpPr>
        <p:sp>
          <p:nvSpPr>
            <p:cNvPr id="19" name="椭圆 18"/>
            <p:cNvSpPr/>
            <p:nvPr/>
          </p:nvSpPr>
          <p:spPr>
            <a:xfrm>
              <a:off x="2283495" y="1593106"/>
              <a:ext cx="794494" cy="794494"/>
            </a:xfrm>
            <a:prstGeom prst="ellipse">
              <a:avLst/>
            </a:prstGeom>
            <a:gradFill flip="none" rotWithShape="1">
              <a:gsLst>
                <a:gs pos="0">
                  <a:schemeClr val="bg1"/>
                </a:gs>
                <a:gs pos="100000">
                  <a:schemeClr val="bg1">
                    <a:lumMod val="85000"/>
                  </a:schemeClr>
                </a:gs>
              </a:gsLst>
              <a:lin ang="18900000" scaled="1"/>
            </a:gradFill>
            <a:ln w="190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文本框 19"/>
            <p:cNvSpPr txBox="1"/>
            <p:nvPr/>
          </p:nvSpPr>
          <p:spPr>
            <a:xfrm>
              <a:off x="2398882" y="1697819"/>
              <a:ext cx="803135" cy="598285"/>
            </a:xfrm>
            <a:prstGeom prst="rect">
              <a:avLst/>
            </a:prstGeom>
            <a:noFill/>
          </p:spPr>
          <p:txBody>
            <a:bodyPr wrap="square" rtlCol="0">
              <a:spAutoFit/>
            </a:bodyPr>
            <a:lstStyle/>
            <a:p>
              <a:r>
                <a:rPr lang="en-US" altLang="zh-CN" sz="4265">
                  <a:solidFill>
                    <a:schemeClr val="tx1">
                      <a:lumMod val="75000"/>
                      <a:lumOff val="25000"/>
                    </a:schemeClr>
                  </a:solidFill>
                  <a:latin typeface="Impact" panose="020B0806030902050204" pitchFamily="34" charset="0"/>
                </a:rPr>
                <a:t>02</a:t>
              </a:r>
              <a:endParaRPr lang="zh-CN" altLang="en-US" sz="4265">
                <a:solidFill>
                  <a:schemeClr val="tx1">
                    <a:lumMod val="75000"/>
                    <a:lumOff val="25000"/>
                  </a:schemeClr>
                </a:solidFill>
                <a:latin typeface="Impact" panose="020B0806030902050204" pitchFamily="34" charset="0"/>
              </a:endParaRPr>
            </a:p>
          </p:txBody>
        </p:sp>
      </p:grpSp>
      <p:grpSp>
        <p:nvGrpSpPr>
          <p:cNvPr id="21" name="组合 20"/>
          <p:cNvGrpSpPr/>
          <p:nvPr/>
        </p:nvGrpSpPr>
        <p:grpSpPr>
          <a:xfrm>
            <a:off x="5144815" y="2990490"/>
            <a:ext cx="856128" cy="856128"/>
            <a:chOff x="2325634" y="1635245"/>
            <a:chExt cx="710212" cy="710212"/>
          </a:xfrm>
        </p:grpSpPr>
        <p:sp>
          <p:nvSpPr>
            <p:cNvPr id="22" name="椭圆 21"/>
            <p:cNvSpPr/>
            <p:nvPr/>
          </p:nvSpPr>
          <p:spPr>
            <a:xfrm>
              <a:off x="2325634" y="1635245"/>
              <a:ext cx="710212" cy="710212"/>
            </a:xfrm>
            <a:prstGeom prst="ellipse">
              <a:avLst/>
            </a:prstGeom>
            <a:gradFill flip="none" rotWithShape="1">
              <a:gsLst>
                <a:gs pos="0">
                  <a:schemeClr val="bg1"/>
                </a:gs>
                <a:gs pos="100000">
                  <a:schemeClr val="bg1">
                    <a:lumMod val="85000"/>
                  </a:schemeClr>
                </a:gs>
              </a:gsLst>
              <a:lin ang="18900000" scaled="1"/>
            </a:gradFill>
            <a:ln w="190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文本框 22"/>
            <p:cNvSpPr txBox="1"/>
            <p:nvPr/>
          </p:nvSpPr>
          <p:spPr>
            <a:xfrm>
              <a:off x="2366732" y="1700988"/>
              <a:ext cx="572075" cy="552584"/>
            </a:xfrm>
            <a:prstGeom prst="rect">
              <a:avLst/>
            </a:prstGeom>
            <a:noFill/>
          </p:spPr>
          <p:txBody>
            <a:bodyPr wrap="none" rtlCol="0">
              <a:spAutoFit/>
            </a:bodyPr>
            <a:lstStyle/>
            <a:p>
              <a:r>
                <a:rPr lang="en-US" altLang="zh-CN" sz="3735">
                  <a:solidFill>
                    <a:schemeClr val="tx1">
                      <a:lumMod val="75000"/>
                      <a:lumOff val="25000"/>
                    </a:schemeClr>
                  </a:solidFill>
                  <a:latin typeface="Impact" panose="020B0806030902050204" pitchFamily="34" charset="0"/>
                </a:rPr>
                <a:t>03</a:t>
              </a:r>
              <a:endParaRPr lang="zh-CN" altLang="en-US" sz="3735">
                <a:solidFill>
                  <a:schemeClr val="tx1">
                    <a:lumMod val="75000"/>
                    <a:lumOff val="25000"/>
                  </a:schemeClr>
                </a:solidFill>
                <a:latin typeface="Impact" panose="020B0806030902050204" pitchFamily="34" charset="0"/>
              </a:endParaRPr>
            </a:p>
          </p:txBody>
        </p:sp>
      </p:grpSp>
      <p:grpSp>
        <p:nvGrpSpPr>
          <p:cNvPr id="24" name="组合 23"/>
          <p:cNvGrpSpPr/>
          <p:nvPr/>
        </p:nvGrpSpPr>
        <p:grpSpPr>
          <a:xfrm>
            <a:off x="6675164" y="4102374"/>
            <a:ext cx="957728" cy="957728"/>
            <a:chOff x="2283492" y="1593103"/>
            <a:chExt cx="794496" cy="794496"/>
          </a:xfrm>
        </p:grpSpPr>
        <p:sp>
          <p:nvSpPr>
            <p:cNvPr id="25" name="椭圆 24"/>
            <p:cNvSpPr/>
            <p:nvPr/>
          </p:nvSpPr>
          <p:spPr>
            <a:xfrm>
              <a:off x="2283492" y="1593103"/>
              <a:ext cx="794496" cy="794496"/>
            </a:xfrm>
            <a:prstGeom prst="ellipse">
              <a:avLst/>
            </a:prstGeom>
            <a:gradFill flip="none" rotWithShape="1">
              <a:gsLst>
                <a:gs pos="0">
                  <a:schemeClr val="bg1"/>
                </a:gs>
                <a:gs pos="100000">
                  <a:schemeClr val="bg1">
                    <a:lumMod val="85000"/>
                  </a:schemeClr>
                </a:gs>
              </a:gsLst>
              <a:lin ang="18900000" scaled="1"/>
            </a:gradFill>
            <a:ln w="190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文本框 25"/>
            <p:cNvSpPr txBox="1"/>
            <p:nvPr/>
          </p:nvSpPr>
          <p:spPr>
            <a:xfrm>
              <a:off x="2366731" y="1700988"/>
              <a:ext cx="559959" cy="552585"/>
            </a:xfrm>
            <a:prstGeom prst="rect">
              <a:avLst/>
            </a:prstGeom>
            <a:noFill/>
          </p:spPr>
          <p:txBody>
            <a:bodyPr wrap="none" rtlCol="0">
              <a:spAutoFit/>
            </a:bodyPr>
            <a:lstStyle/>
            <a:p>
              <a:r>
                <a:rPr lang="en-US" altLang="zh-CN" sz="3735">
                  <a:solidFill>
                    <a:schemeClr val="tx1">
                      <a:lumMod val="75000"/>
                      <a:lumOff val="25000"/>
                    </a:schemeClr>
                  </a:solidFill>
                  <a:latin typeface="Impact" panose="020B0806030902050204" pitchFamily="34" charset="0"/>
                </a:rPr>
                <a:t>04</a:t>
              </a:r>
              <a:endParaRPr lang="zh-CN" altLang="en-US" sz="3735">
                <a:solidFill>
                  <a:schemeClr val="tx1">
                    <a:lumMod val="75000"/>
                    <a:lumOff val="25000"/>
                  </a:schemeClr>
                </a:solidFill>
                <a:latin typeface="Impact" panose="020B0806030902050204" pitchFamily="34" charset="0"/>
              </a:endParaRPr>
            </a:p>
          </p:txBody>
        </p:sp>
      </p:grpSp>
      <p:grpSp>
        <p:nvGrpSpPr>
          <p:cNvPr id="27" name="组合 26"/>
          <p:cNvGrpSpPr/>
          <p:nvPr/>
        </p:nvGrpSpPr>
        <p:grpSpPr>
          <a:xfrm>
            <a:off x="10317947" y="1977241"/>
            <a:ext cx="771461" cy="771461"/>
            <a:chOff x="2360752" y="1670363"/>
            <a:chExt cx="639976" cy="639976"/>
          </a:xfrm>
        </p:grpSpPr>
        <p:sp>
          <p:nvSpPr>
            <p:cNvPr id="28" name="椭圆 27"/>
            <p:cNvSpPr/>
            <p:nvPr/>
          </p:nvSpPr>
          <p:spPr>
            <a:xfrm>
              <a:off x="2360752" y="1670363"/>
              <a:ext cx="639976" cy="639976"/>
            </a:xfrm>
            <a:prstGeom prst="ellipse">
              <a:avLst/>
            </a:prstGeom>
            <a:gradFill flip="none" rotWithShape="1">
              <a:gsLst>
                <a:gs pos="0">
                  <a:schemeClr val="bg1"/>
                </a:gs>
                <a:gs pos="100000">
                  <a:schemeClr val="bg1">
                    <a:lumMod val="85000"/>
                  </a:schemeClr>
                </a:gs>
              </a:gsLst>
              <a:lin ang="18900000" scaled="1"/>
            </a:gradFill>
            <a:ln w="190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文本框 28"/>
            <p:cNvSpPr txBox="1"/>
            <p:nvPr/>
          </p:nvSpPr>
          <p:spPr>
            <a:xfrm>
              <a:off x="2395986" y="1736133"/>
              <a:ext cx="513077" cy="484104"/>
            </a:xfrm>
            <a:prstGeom prst="rect">
              <a:avLst/>
            </a:prstGeom>
            <a:noFill/>
          </p:spPr>
          <p:txBody>
            <a:bodyPr wrap="none" rtlCol="0">
              <a:spAutoFit/>
            </a:bodyPr>
            <a:lstStyle/>
            <a:p>
              <a:r>
                <a:rPr lang="en-US" altLang="zh-CN" sz="3200">
                  <a:solidFill>
                    <a:schemeClr val="tx1">
                      <a:lumMod val="75000"/>
                      <a:lumOff val="25000"/>
                    </a:schemeClr>
                  </a:solidFill>
                  <a:latin typeface="Impact" panose="020B0806030902050204" pitchFamily="34" charset="0"/>
                </a:rPr>
                <a:t>05</a:t>
              </a:r>
              <a:endParaRPr lang="zh-CN" altLang="en-US" sz="3200">
                <a:solidFill>
                  <a:schemeClr val="tx1">
                    <a:lumMod val="75000"/>
                    <a:lumOff val="25000"/>
                  </a:schemeClr>
                </a:solidFill>
                <a:latin typeface="Impact" panose="020B0806030902050204" pitchFamily="34" charset="0"/>
              </a:endParaRPr>
            </a:p>
          </p:txBody>
        </p:sp>
      </p:grpSp>
      <p:grpSp>
        <p:nvGrpSpPr>
          <p:cNvPr id="13" name="组合 12"/>
          <p:cNvGrpSpPr/>
          <p:nvPr/>
        </p:nvGrpSpPr>
        <p:grpSpPr>
          <a:xfrm>
            <a:off x="7637596" y="5000042"/>
            <a:ext cx="2420777" cy="741036"/>
            <a:chOff x="5825352" y="3347284"/>
            <a:chExt cx="1815583" cy="555777"/>
          </a:xfrm>
        </p:grpSpPr>
        <p:sp>
          <p:nvSpPr>
            <p:cNvPr id="32" name="文本框 66"/>
            <p:cNvSpPr txBox="1">
              <a:spLocks noChangeArrowheads="1"/>
            </p:cNvSpPr>
            <p:nvPr/>
          </p:nvSpPr>
          <p:spPr bwMode="auto">
            <a:xfrm>
              <a:off x="5825352" y="3631977"/>
              <a:ext cx="1815583" cy="271084"/>
            </a:xfrm>
            <a:prstGeom prst="rect">
              <a:avLst/>
            </a:prstGeom>
            <a:noFill/>
            <a:ln w="9525">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100"/>
                </a:lnSpc>
              </a:pPr>
              <a:r>
                <a:rPr lang="zh-CN" altLang="en-US" sz="800" dirty="0">
                  <a:sym typeface="+mn-ea"/>
                </a:rPr>
                <a:t>添加内容添加内容添加内容添加内容添加内容添加内容添加内容添加内容</a:t>
              </a:r>
              <a:endPar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文本框 69"/>
            <p:cNvSpPr txBox="1">
              <a:spLocks noChangeArrowheads="1"/>
            </p:cNvSpPr>
            <p:nvPr/>
          </p:nvSpPr>
          <p:spPr bwMode="auto">
            <a:xfrm>
              <a:off x="5825352" y="3347284"/>
              <a:ext cx="1815583" cy="213520"/>
            </a:xfrm>
            <a:prstGeom prst="rect">
              <a:avLst/>
            </a:prstGeom>
            <a:noFill/>
            <a:ln w="9525">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500"/>
                </a:lnSpc>
              </a:pP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ADD A TITL  IN H R </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5" name="文本框 69"/>
          <p:cNvSpPr txBox="1">
            <a:spLocks noChangeArrowheads="1"/>
          </p:cNvSpPr>
          <p:nvPr/>
        </p:nvSpPr>
        <p:spPr bwMode="auto">
          <a:xfrm>
            <a:off x="9539052" y="2785165"/>
            <a:ext cx="185743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500"/>
              </a:lnSpc>
            </a:pPr>
            <a:r>
              <a:rPr lang="en-US" altLang="zh-CN" sz="146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Add a </a:t>
            </a:r>
            <a:r>
              <a:rPr lang="en-US" altLang="zh-CN" sz="1465" dirty="0" err="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titl</a:t>
            </a:r>
            <a:r>
              <a:rPr lang="en-US" altLang="zh-CN" sz="146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in h r </a:t>
            </a:r>
            <a:endParaRPr lang="zh-CN" altLang="en-US" sz="146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69"/>
          <p:cNvSpPr txBox="1">
            <a:spLocks noChangeArrowheads="1"/>
          </p:cNvSpPr>
          <p:nvPr/>
        </p:nvSpPr>
        <p:spPr bwMode="auto">
          <a:xfrm>
            <a:off x="3684351" y="5502965"/>
            <a:ext cx="1856716"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500"/>
              </a:lnSpc>
            </a:pPr>
            <a:r>
              <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Add a </a:t>
            </a:r>
            <a:r>
              <a:rPr lang="en-US" altLang="zh-CN" sz="1600" dirty="0" err="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titl</a:t>
            </a:r>
            <a:r>
              <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in h r </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文本框 69"/>
          <p:cNvSpPr txBox="1">
            <a:spLocks noChangeArrowheads="1"/>
          </p:cNvSpPr>
          <p:nvPr/>
        </p:nvSpPr>
        <p:spPr bwMode="auto">
          <a:xfrm>
            <a:off x="1889045" y="2648976"/>
            <a:ext cx="185743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500"/>
              </a:lnSpc>
            </a:pPr>
            <a:r>
              <a:rPr lang="en-US" altLang="zh-CN" sz="146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Add a </a:t>
            </a:r>
            <a:r>
              <a:rPr lang="en-US" altLang="zh-CN" sz="1465" dirty="0" err="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titl</a:t>
            </a:r>
            <a:r>
              <a:rPr lang="en-US" altLang="zh-CN" sz="146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in h r </a:t>
            </a:r>
            <a:endParaRPr lang="zh-CN" altLang="en-US" sz="146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4" name="组合 43"/>
          <p:cNvGrpSpPr/>
          <p:nvPr/>
        </p:nvGrpSpPr>
        <p:grpSpPr>
          <a:xfrm>
            <a:off x="5818109" y="1988448"/>
            <a:ext cx="2420777" cy="741036"/>
            <a:chOff x="5825352" y="3347284"/>
            <a:chExt cx="1815583" cy="555777"/>
          </a:xfrm>
        </p:grpSpPr>
        <p:sp>
          <p:nvSpPr>
            <p:cNvPr id="45" name="文本框 66"/>
            <p:cNvSpPr txBox="1">
              <a:spLocks noChangeArrowheads="1"/>
            </p:cNvSpPr>
            <p:nvPr/>
          </p:nvSpPr>
          <p:spPr bwMode="auto">
            <a:xfrm>
              <a:off x="5825352" y="3631977"/>
              <a:ext cx="1815583" cy="271084"/>
            </a:xfrm>
            <a:prstGeom prst="rect">
              <a:avLst/>
            </a:prstGeom>
            <a:noFill/>
            <a:ln w="9525">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100"/>
                </a:lnSpc>
              </a:pPr>
              <a:r>
                <a:rPr lang="zh-CN" altLang="en-US" sz="800" dirty="0">
                  <a:sym typeface="+mn-ea"/>
                </a:rPr>
                <a:t>添加内容添加内容添加内容添加内容添加内容添加内容添加内容添加内容</a:t>
              </a:r>
              <a:endParaRPr lang="zh-CN" altLang="en-US" sz="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69"/>
            <p:cNvSpPr txBox="1">
              <a:spLocks noChangeArrowheads="1"/>
            </p:cNvSpPr>
            <p:nvPr/>
          </p:nvSpPr>
          <p:spPr bwMode="auto">
            <a:xfrm>
              <a:off x="5825352" y="3347284"/>
              <a:ext cx="1815583" cy="213520"/>
            </a:xfrm>
            <a:prstGeom prst="rect">
              <a:avLst/>
            </a:prstGeom>
            <a:noFill/>
            <a:ln w="9525">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500"/>
                </a:lnSpc>
              </a:pP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ADD A TITL  IN H R </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3335" y="135255"/>
            <a:ext cx="824865" cy="526415"/>
            <a:chOff x="1926" y="1023"/>
            <a:chExt cx="1299" cy="829"/>
          </a:xfrm>
          <a:solidFill>
            <a:srgbClr val="3BA04C"/>
          </a:solidFill>
        </p:grpSpPr>
        <p:sp>
          <p:nvSpPr>
            <p:cNvPr id="4" name="流程图: 延期 3"/>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8"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7800"/>
                                        <p:tgtEl>
                                          <p:spTgt spid="12"/>
                                        </p:tgtEl>
                                      </p:cBhvr>
                                    </p:animEffect>
                                  </p:childTnLst>
                                </p:cTn>
                              </p:par>
                              <p:par>
                                <p:cTn id="20" presetID="10" presetClass="entr" presetSubtype="0" fill="hold" nodeType="withEffect">
                                  <p:stCondLst>
                                    <p:cond delay="2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par>
                                <p:cTn id="26" presetID="1" presetClass="entr" presetSubtype="0" fill="hold" nodeType="withEffect">
                                  <p:stCondLst>
                                    <p:cond delay="1250"/>
                                  </p:stCondLst>
                                  <p:childTnLst>
                                    <p:set>
                                      <p:cBhvr>
                                        <p:cTn id="27" dur="1" fill="hold">
                                          <p:stCondLst>
                                            <p:cond delay="0"/>
                                          </p:stCondLst>
                                        </p:cTn>
                                        <p:tgtEl>
                                          <p:spTgt spid="18"/>
                                        </p:tgtEl>
                                        <p:attrNameLst>
                                          <p:attrName>style.visibility</p:attrName>
                                        </p:attrNameLst>
                                      </p:cBhvr>
                                      <p:to>
                                        <p:strVal val="visible"/>
                                      </p:to>
                                    </p:set>
                                  </p:childTnLst>
                                </p:cTn>
                              </p:par>
                              <p:par>
                                <p:cTn id="28" presetID="42" presetClass="path" presetSubtype="0" fill="hold" nodeType="withEffect">
                                  <p:stCondLst>
                                    <p:cond delay="1250"/>
                                  </p:stCondLst>
                                  <p:childTnLst>
                                    <p:animMotion origin="layout" path="M 5.55112E-17 1.23457E-07 L -0.25017 -0.28611" pathEditMode="relative" rAng="0" ptsTypes="AA">
                                      <p:cBhvr>
                                        <p:cTn id="29" dur="1000" spd="-100000" fill="hold"/>
                                        <p:tgtEl>
                                          <p:spTgt spid="18"/>
                                        </p:tgtEl>
                                        <p:attrNameLst>
                                          <p:attrName>ppt_x</p:attrName>
                                          <p:attrName>ppt_y</p:attrName>
                                        </p:attrNameLst>
                                      </p:cBhvr>
                                      <p:rCtr x="-12517" y="-14321"/>
                                    </p:animMotion>
                                  </p:childTnLst>
                                </p:cTn>
                              </p:par>
                              <p:par>
                                <p:cTn id="30" presetID="12" presetClass="entr" presetSubtype="1" fill="hold" grpId="0" nodeType="withEffect">
                                  <p:stCondLst>
                                    <p:cond delay="21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p:tgtEl>
                                          <p:spTgt spid="36"/>
                                        </p:tgtEl>
                                        <p:attrNameLst>
                                          <p:attrName>ppt_y</p:attrName>
                                        </p:attrNameLst>
                                      </p:cBhvr>
                                      <p:tavLst>
                                        <p:tav tm="0">
                                          <p:val>
                                            <p:strVal val="#ppt_y-#ppt_h*1.125000"/>
                                          </p:val>
                                        </p:tav>
                                        <p:tav tm="100000">
                                          <p:val>
                                            <p:strVal val="#ppt_y"/>
                                          </p:val>
                                        </p:tav>
                                      </p:tavLst>
                                    </p:anim>
                                    <p:animEffect transition="in" filter="wipe(down)">
                                      <p:cBhvr>
                                        <p:cTn id="33" dur="500"/>
                                        <p:tgtEl>
                                          <p:spTgt spid="36"/>
                                        </p:tgtEl>
                                      </p:cBhvr>
                                    </p:animEffect>
                                  </p:childTnLst>
                                </p:cTn>
                              </p:par>
                              <p:par>
                                <p:cTn id="34" presetID="1" presetClass="entr" presetSubtype="0" fill="hold" nodeType="withEffect">
                                  <p:stCondLst>
                                    <p:cond delay="2750"/>
                                  </p:stCondLst>
                                  <p:childTnLst>
                                    <p:set>
                                      <p:cBhvr>
                                        <p:cTn id="35" dur="1" fill="hold">
                                          <p:stCondLst>
                                            <p:cond delay="0"/>
                                          </p:stCondLst>
                                        </p:cTn>
                                        <p:tgtEl>
                                          <p:spTgt spid="21"/>
                                        </p:tgtEl>
                                        <p:attrNameLst>
                                          <p:attrName>style.visibility</p:attrName>
                                        </p:attrNameLst>
                                      </p:cBhvr>
                                      <p:to>
                                        <p:strVal val="visible"/>
                                      </p:to>
                                    </p:set>
                                  </p:childTnLst>
                                </p:cTn>
                              </p:par>
                              <p:par>
                                <p:cTn id="36" presetID="42" presetClass="path" presetSubtype="0" fill="hold" nodeType="withEffect">
                                  <p:stCondLst>
                                    <p:cond delay="2750"/>
                                  </p:stCondLst>
                                  <p:childTnLst>
                                    <p:animMotion origin="layout" path="M -3.33333E-06 -2.59259E-06 L -0.09583 0.20061" pathEditMode="relative" rAng="0" ptsTypes="AA">
                                      <p:cBhvr>
                                        <p:cTn id="37" dur="1000" spd="-100000" fill="hold"/>
                                        <p:tgtEl>
                                          <p:spTgt spid="21"/>
                                        </p:tgtEl>
                                        <p:attrNameLst>
                                          <p:attrName>ppt_x</p:attrName>
                                          <p:attrName>ppt_y</p:attrName>
                                        </p:attrNameLst>
                                      </p:cBhvr>
                                      <p:rCtr x="-3281" y="11574"/>
                                    </p:animMotion>
                                  </p:childTnLst>
                                </p:cTn>
                              </p:par>
                              <p:par>
                                <p:cTn id="38" presetID="12" presetClass="entr" presetSubtype="4" fill="hold" nodeType="withEffect">
                                  <p:stCondLst>
                                    <p:cond delay="360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p:tgtEl>
                                          <p:spTgt spid="44"/>
                                        </p:tgtEl>
                                        <p:attrNameLst>
                                          <p:attrName>ppt_y</p:attrName>
                                        </p:attrNameLst>
                                      </p:cBhvr>
                                      <p:tavLst>
                                        <p:tav tm="0">
                                          <p:val>
                                            <p:strVal val="#ppt_y+#ppt_h*1.125000"/>
                                          </p:val>
                                        </p:tav>
                                        <p:tav tm="100000">
                                          <p:val>
                                            <p:strVal val="#ppt_y"/>
                                          </p:val>
                                        </p:tav>
                                      </p:tavLst>
                                    </p:anim>
                                    <p:animEffect transition="in" filter="wipe(up)">
                                      <p:cBhvr>
                                        <p:cTn id="41" dur="500"/>
                                        <p:tgtEl>
                                          <p:spTgt spid="44"/>
                                        </p:tgtEl>
                                      </p:cBhvr>
                                    </p:animEffect>
                                  </p:childTnLst>
                                </p:cTn>
                              </p:par>
                              <p:par>
                                <p:cTn id="42" presetID="1" presetClass="entr" presetSubtype="0" fill="hold" nodeType="withEffect">
                                  <p:stCondLst>
                                    <p:cond delay="4250"/>
                                  </p:stCondLst>
                                  <p:childTnLst>
                                    <p:set>
                                      <p:cBhvr>
                                        <p:cTn id="43" dur="1" fill="hold">
                                          <p:stCondLst>
                                            <p:cond delay="0"/>
                                          </p:stCondLst>
                                        </p:cTn>
                                        <p:tgtEl>
                                          <p:spTgt spid="24"/>
                                        </p:tgtEl>
                                        <p:attrNameLst>
                                          <p:attrName>style.visibility</p:attrName>
                                        </p:attrNameLst>
                                      </p:cBhvr>
                                      <p:to>
                                        <p:strVal val="visible"/>
                                      </p:to>
                                    </p:set>
                                  </p:childTnLst>
                                </p:cTn>
                              </p:par>
                              <p:par>
                                <p:cTn id="44" presetID="42" presetClass="path" presetSubtype="0" fill="hold" nodeType="withEffect">
                                  <p:stCondLst>
                                    <p:cond delay="4250"/>
                                  </p:stCondLst>
                                  <p:childTnLst>
                                    <p:animMotion origin="layout" path="M -3.33333E-06 6.17284E-07 L -0.15 -0.17345" pathEditMode="relative" rAng="0" ptsTypes="AA">
                                      <p:cBhvr>
                                        <p:cTn id="45" dur="1000" spd="-100000" fill="hold"/>
                                        <p:tgtEl>
                                          <p:spTgt spid="24"/>
                                        </p:tgtEl>
                                        <p:attrNameLst>
                                          <p:attrName>ppt_x</p:attrName>
                                          <p:attrName>ppt_y</p:attrName>
                                        </p:attrNameLst>
                                      </p:cBhvr>
                                      <p:rCtr x="-7083" y="-8025"/>
                                    </p:animMotion>
                                  </p:childTnLst>
                                </p:cTn>
                              </p:par>
                              <p:par>
                                <p:cTn id="46" presetID="12" presetClass="entr" presetSubtype="1" fill="hold" nodeType="withEffect">
                                  <p:stCondLst>
                                    <p:cond delay="510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ppt_y</p:attrName>
                                        </p:attrNameLst>
                                      </p:cBhvr>
                                      <p:tavLst>
                                        <p:tav tm="0">
                                          <p:val>
                                            <p:strVal val="#ppt_y-#ppt_h*1.125000"/>
                                          </p:val>
                                        </p:tav>
                                        <p:tav tm="100000">
                                          <p:val>
                                            <p:strVal val="#ppt_y"/>
                                          </p:val>
                                        </p:tav>
                                      </p:tavLst>
                                    </p:anim>
                                    <p:animEffect transition="in" filter="wipe(down)">
                                      <p:cBhvr>
                                        <p:cTn id="49" dur="500"/>
                                        <p:tgtEl>
                                          <p:spTgt spid="13"/>
                                        </p:tgtEl>
                                      </p:cBhvr>
                                    </p:animEffect>
                                  </p:childTnLst>
                                </p:cTn>
                              </p:par>
                              <p:par>
                                <p:cTn id="50" presetID="1" presetClass="entr" presetSubtype="0" fill="hold" nodeType="withEffect">
                                  <p:stCondLst>
                                    <p:cond delay="6000"/>
                                  </p:stCondLst>
                                  <p:childTnLst>
                                    <p:set>
                                      <p:cBhvr>
                                        <p:cTn id="51" dur="1" fill="hold">
                                          <p:stCondLst>
                                            <p:cond delay="0"/>
                                          </p:stCondLst>
                                        </p:cTn>
                                        <p:tgtEl>
                                          <p:spTgt spid="27"/>
                                        </p:tgtEl>
                                        <p:attrNameLst>
                                          <p:attrName>style.visibility</p:attrName>
                                        </p:attrNameLst>
                                      </p:cBhvr>
                                      <p:to>
                                        <p:strVal val="visible"/>
                                      </p:to>
                                    </p:set>
                                  </p:childTnLst>
                                </p:cTn>
                              </p:par>
                              <p:par>
                                <p:cTn id="52" presetID="0" presetClass="path" presetSubtype="0" fill="hold" nodeType="withEffect">
                                  <p:stCondLst>
                                    <p:cond delay="6000"/>
                                  </p:stCondLst>
                                  <p:childTnLst>
                                    <p:animMotion origin="layout" path="M 3.33333E-06 -4.93827E-06 C -0.02014 -0.0037 -0.0408 -0.01481 -0.05955 -0.01111 C -0.09254 -0.00586 -0.10365 0.01852 -0.12396 0.05 L -0.22604 0.23488 C -0.26823 0.3176 -0.28091 0.30772 -0.30834 0.34445" pathEditMode="relative" rAng="0" ptsTypes="AAAAA">
                                      <p:cBhvr>
                                        <p:cTn id="53" dur="1250" spd="-100000" fill="hold"/>
                                        <p:tgtEl>
                                          <p:spTgt spid="27"/>
                                        </p:tgtEl>
                                        <p:attrNameLst>
                                          <p:attrName>ppt_x</p:attrName>
                                          <p:attrName>ppt_y</p:attrName>
                                        </p:attrNameLst>
                                      </p:cBhvr>
                                      <p:rCtr x="-15417" y="16636"/>
                                    </p:animMotion>
                                  </p:childTnLst>
                                </p:cTn>
                              </p:par>
                              <p:par>
                                <p:cTn id="54" presetID="12" presetClass="entr" presetSubtype="1" fill="hold" grpId="0" nodeType="withEffect">
                                  <p:stCondLst>
                                    <p:cond delay="720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p:tgtEl>
                                          <p:spTgt spid="35"/>
                                        </p:tgtEl>
                                        <p:attrNameLst>
                                          <p:attrName>ppt_y</p:attrName>
                                        </p:attrNameLst>
                                      </p:cBhvr>
                                      <p:tavLst>
                                        <p:tav tm="0">
                                          <p:val>
                                            <p:strVal val="#ppt_y-#ppt_h*1.125000"/>
                                          </p:val>
                                        </p:tav>
                                        <p:tav tm="100000">
                                          <p:val>
                                            <p:strVal val="#ppt_y"/>
                                          </p:val>
                                        </p:tav>
                                      </p:tavLst>
                                    </p:anim>
                                    <p:animEffect transition="in" filter="wipe(down)">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0"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52" name="组合 6151"/>
          <p:cNvGrpSpPr/>
          <p:nvPr/>
        </p:nvGrpSpPr>
        <p:grpSpPr>
          <a:xfrm>
            <a:off x="1991148" y="2575258"/>
            <a:ext cx="2599267" cy="2602187"/>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Oval 7"/>
            <p:cNvSpPr>
              <a:spLocks noChangeArrowheads="1"/>
            </p:cNvSpPr>
            <p:nvPr/>
          </p:nvSpPr>
          <p:spPr bwMode="auto">
            <a:xfrm>
              <a:off x="2730500" y="2430463"/>
              <a:ext cx="295275" cy="295275"/>
            </a:xfrm>
            <a:prstGeom prst="ellipse">
              <a:avLst/>
            </a:prstGeom>
            <a:solidFill>
              <a:srgbClr val="167B2A"/>
            </a:solidFill>
            <a:ln>
              <a:noFill/>
            </a:ln>
          </p:spPr>
          <p:txBody>
            <a:bodyPr vert="horz" wrap="square" lIns="121920" tIns="60960" rIns="121920" bIns="60960" numCol="1" anchor="t" anchorCtr="0" compatLnSpc="1"/>
            <a:lstStyle/>
            <a:p>
              <a:endParaRPr lang="zh-CN" altLang="en-US" sz="2400"/>
            </a:p>
          </p:txBody>
        </p:sp>
        <p:sp>
          <p:nvSpPr>
            <p:cNvPr id="30"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rgbClr val="3BA04C"/>
            </a:solidFill>
            <a:ln>
              <a:solidFill>
                <a:srgbClr val="3BA04C"/>
              </a:solidFill>
            </a:ln>
          </p:spPr>
          <p:txBody>
            <a:bodyPr vert="horz" wrap="square" lIns="121920" tIns="60960" rIns="121920" bIns="60960" numCol="1" anchor="t" anchorCtr="0" compatLnSpc="1"/>
            <a:lstStyle/>
            <a:p>
              <a:endParaRPr lang="zh-CN" altLang="en-US" sz="2400"/>
            </a:p>
          </p:txBody>
        </p:sp>
        <p:sp>
          <p:nvSpPr>
            <p:cNvPr id="31"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rgbClr val="3BA04C"/>
            </a:solidFill>
            <a:ln>
              <a:noFill/>
            </a:ln>
          </p:spPr>
          <p:txBody>
            <a:bodyPr vert="horz" wrap="square" lIns="121920" tIns="60960" rIns="121920" bIns="60960" numCol="1" anchor="t" anchorCtr="0" compatLnSpc="1"/>
            <a:lstStyle/>
            <a:p>
              <a:endParaRPr lang="zh-CN" altLang="en-US" sz="2400"/>
            </a:p>
          </p:txBody>
        </p:sp>
        <p:sp>
          <p:nvSpPr>
            <p:cNvPr id="6144"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rgbClr val="3BA04C"/>
            </a:solidFill>
            <a:ln>
              <a:noFill/>
            </a:ln>
          </p:spPr>
          <p:txBody>
            <a:bodyPr vert="horz" wrap="square" lIns="121920" tIns="60960" rIns="121920" bIns="60960" numCol="1" anchor="t" anchorCtr="0" compatLnSpc="1"/>
            <a:lstStyle/>
            <a:p>
              <a:endParaRPr lang="zh-CN" altLang="en-US" sz="2400"/>
            </a:p>
          </p:txBody>
        </p:sp>
      </p:grpSp>
      <p:grpSp>
        <p:nvGrpSpPr>
          <p:cNvPr id="6151" name="组合 6150"/>
          <p:cNvGrpSpPr/>
          <p:nvPr/>
        </p:nvGrpSpPr>
        <p:grpSpPr>
          <a:xfrm>
            <a:off x="1488865" y="2283294"/>
            <a:ext cx="1830916" cy="1547761"/>
            <a:chOff x="1508126" y="1417638"/>
            <a:chExt cx="1373187" cy="1160463"/>
          </a:xfrm>
          <a:solidFill>
            <a:srgbClr val="3BA04C"/>
          </a:solidFill>
        </p:grpSpPr>
        <p:sp>
          <p:nvSpPr>
            <p:cNvPr id="6145"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grpFill/>
            <a:ln>
              <a:noFill/>
            </a:ln>
          </p:spPr>
          <p:txBody>
            <a:bodyPr vert="horz" wrap="square" lIns="121920" tIns="60960" rIns="121920" bIns="60960" numCol="1" anchor="t" anchorCtr="0" compatLnSpc="1"/>
            <a:lstStyle/>
            <a:p>
              <a:endParaRPr lang="zh-CN" altLang="en-US" sz="2400"/>
            </a:p>
          </p:txBody>
        </p:sp>
        <p:sp>
          <p:nvSpPr>
            <p:cNvPr id="6147"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grpFill/>
            <a:ln>
              <a:noFill/>
            </a:ln>
          </p:spPr>
          <p:txBody>
            <a:bodyPr vert="horz" wrap="square" lIns="121920" tIns="60960" rIns="121920" bIns="60960" numCol="1" anchor="t" anchorCtr="0" compatLnSpc="1"/>
            <a:lstStyle/>
            <a:p>
              <a:endParaRPr lang="zh-CN" altLang="en-US" sz="2400"/>
            </a:p>
          </p:txBody>
        </p:sp>
        <p:sp>
          <p:nvSpPr>
            <p:cNvPr id="6148"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6149"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grpFill/>
            <a:ln>
              <a:noFill/>
            </a:ln>
          </p:spPr>
          <p:txBody>
            <a:bodyPr vert="horz" wrap="square" lIns="121920" tIns="60960" rIns="121920" bIns="60960" numCol="1" anchor="t" anchorCtr="0" compatLnSpc="1"/>
            <a:lstStyle/>
            <a:p>
              <a:endParaRPr lang="zh-CN" altLang="en-US" sz="2400"/>
            </a:p>
          </p:txBody>
        </p:sp>
        <p:sp>
          <p:nvSpPr>
            <p:cNvPr id="6150"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grpFill/>
            <a:ln>
              <a:noFill/>
            </a:ln>
          </p:spPr>
          <p:txBody>
            <a:bodyPr vert="horz" wrap="square" lIns="121920" tIns="60960" rIns="121920" bIns="60960" numCol="1" anchor="t" anchorCtr="0" compatLnSpc="1"/>
            <a:lstStyle/>
            <a:p>
              <a:endParaRPr lang="zh-CN" altLang="en-US" sz="2400"/>
            </a:p>
          </p:txBody>
        </p:sp>
      </p:grpSp>
      <p:sp>
        <p:nvSpPr>
          <p:cNvPr id="47" name="Rectangle 24"/>
          <p:cNvSpPr>
            <a:spLocks noChangeArrowheads="1"/>
          </p:cNvSpPr>
          <p:nvPr/>
        </p:nvSpPr>
        <p:spPr bwMode="auto">
          <a:xfrm>
            <a:off x="6747510" y="1911985"/>
            <a:ext cx="4091305"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400" b="1" dirty="0">
                <a:solidFill>
                  <a:schemeClr val="tx1">
                    <a:lumMod val="65000"/>
                    <a:lumOff val="35000"/>
                  </a:schemeClr>
                </a:solidFill>
                <a:latin typeface="Arial" panose="020B0604020202020204" pitchFamily="34" charset="0"/>
                <a:ea typeface="Arial Unicode MS" panose="020B0604020202020204" charset="-122"/>
                <a:cs typeface="Arial" panose="020B0604020202020204" pitchFamily="34" charset="0"/>
                <a:sym typeface="+mn-ea"/>
              </a:rPr>
              <a:t>ADD YOU TITL   H R </a:t>
            </a:r>
          </a:p>
          <a:p>
            <a:pPr marL="0" marR="0" lvl="0" algn="l" defTabSz="914400" rtl="0" eaLnBrk="1" latinLnBrk="0" hangingPunct="1">
              <a:lnSpc>
                <a:spcPct val="130000"/>
              </a:lnSpc>
              <a:spcBef>
                <a:spcPct val="0"/>
              </a:spcBef>
              <a:spcAft>
                <a:spcPct val="0"/>
              </a:spcAft>
              <a:buClrTx/>
              <a:buSzTx/>
              <a:buFontTx/>
              <a:buNone/>
              <a:defRPr/>
            </a:pPr>
            <a:r>
              <a:rPr lang="zh-CN" altLang="en-US" sz="1200" dirty="0">
                <a:solidFill>
                  <a:schemeClr val="tx1">
                    <a:lumMod val="75000"/>
                    <a:lumOff val="25000"/>
                  </a:schemeClr>
                </a:solidFill>
                <a:sym typeface="+mn-ea"/>
              </a:rPr>
              <a:t>添加内容添加内容添加内容添加内容添加内容添加内容添加内容添加内容 </a:t>
            </a:r>
            <a:endParaRPr lang="zh-CN" altLang="en-US" sz="1200" kern="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mn-ea"/>
            </a:endParaRPr>
          </a:p>
        </p:txBody>
      </p:sp>
      <p:sp>
        <p:nvSpPr>
          <p:cNvPr id="6153" name="椭圆 6152"/>
          <p:cNvSpPr/>
          <p:nvPr/>
        </p:nvSpPr>
        <p:spPr>
          <a:xfrm>
            <a:off x="5692653" y="1902788"/>
            <a:ext cx="672075" cy="672283"/>
          </a:xfrm>
          <a:prstGeom prst="ellipse">
            <a:avLst/>
          </a:prstGeom>
          <a:noFill/>
          <a:ln>
            <a:solidFill>
              <a:srgbClr val="167B2A"/>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chemeClr val="tx1">
                    <a:lumMod val="65000"/>
                    <a:lumOff val="35000"/>
                  </a:schemeClr>
                </a:solidFill>
              </a:rPr>
              <a:t>01</a:t>
            </a:r>
          </a:p>
        </p:txBody>
      </p:sp>
      <p:sp>
        <p:nvSpPr>
          <p:cNvPr id="49" name="Rectangle 24"/>
          <p:cNvSpPr>
            <a:spLocks noChangeArrowheads="1"/>
          </p:cNvSpPr>
          <p:nvPr/>
        </p:nvSpPr>
        <p:spPr bwMode="auto">
          <a:xfrm>
            <a:off x="6747510" y="3051810"/>
            <a:ext cx="4091305"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400" b="1" dirty="0">
                <a:solidFill>
                  <a:schemeClr val="tx1">
                    <a:lumMod val="65000"/>
                    <a:lumOff val="35000"/>
                  </a:schemeClr>
                </a:solidFill>
                <a:latin typeface="Arial" panose="020B0604020202020204" pitchFamily="34" charset="0"/>
                <a:ea typeface="Arial Unicode MS" panose="020B0604020202020204" charset="-122"/>
                <a:cs typeface="Arial" panose="020B0604020202020204" pitchFamily="34" charset="0"/>
                <a:sym typeface="+mn-ea"/>
              </a:rPr>
              <a:t>ADD YOU TITL   H R </a:t>
            </a:r>
          </a:p>
          <a:p>
            <a:pPr marL="0" marR="0" lvl="0" algn="l" defTabSz="914400" rtl="0" eaLnBrk="1" latinLnBrk="0" hangingPunct="1">
              <a:lnSpc>
                <a:spcPct val="130000"/>
              </a:lnSpc>
              <a:spcBef>
                <a:spcPct val="0"/>
              </a:spcBef>
              <a:spcAft>
                <a:spcPct val="0"/>
              </a:spcAft>
              <a:buClrTx/>
              <a:buSzTx/>
              <a:buFontTx/>
              <a:buNone/>
              <a:defRPr/>
            </a:pPr>
            <a:r>
              <a:rPr lang="zh-CN" altLang="en-US" sz="1200" dirty="0">
                <a:solidFill>
                  <a:schemeClr val="tx1">
                    <a:lumMod val="75000"/>
                    <a:lumOff val="25000"/>
                  </a:schemeClr>
                </a:solidFill>
                <a:sym typeface="+mn-ea"/>
              </a:rPr>
              <a:t>添加内容添加内容添加内容添加内容添加内容添加内容添加内容添加内容 </a:t>
            </a:r>
            <a:endParaRPr lang="zh-CN" altLang="en-US" sz="1200" kern="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mn-ea"/>
            </a:endParaRPr>
          </a:p>
        </p:txBody>
      </p:sp>
      <p:sp>
        <p:nvSpPr>
          <p:cNvPr id="50" name="椭圆 49"/>
          <p:cNvSpPr/>
          <p:nvPr/>
        </p:nvSpPr>
        <p:spPr>
          <a:xfrm>
            <a:off x="5692653" y="3016792"/>
            <a:ext cx="672075" cy="672283"/>
          </a:xfrm>
          <a:prstGeom prst="ellipse">
            <a:avLst/>
          </a:prstGeom>
          <a:noFill/>
          <a:ln>
            <a:solidFill>
              <a:srgbClr val="167B2A"/>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chemeClr val="tx1">
                    <a:lumMod val="65000"/>
                    <a:lumOff val="35000"/>
                  </a:schemeClr>
                </a:solidFill>
              </a:rPr>
              <a:t>02</a:t>
            </a:r>
          </a:p>
        </p:txBody>
      </p:sp>
      <p:sp>
        <p:nvSpPr>
          <p:cNvPr id="51" name="Rectangle 24"/>
          <p:cNvSpPr>
            <a:spLocks noChangeArrowheads="1"/>
          </p:cNvSpPr>
          <p:nvPr/>
        </p:nvSpPr>
        <p:spPr bwMode="auto">
          <a:xfrm>
            <a:off x="6747510" y="4182745"/>
            <a:ext cx="4091305"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400" b="1" dirty="0">
                <a:solidFill>
                  <a:schemeClr val="tx1">
                    <a:lumMod val="65000"/>
                    <a:lumOff val="35000"/>
                  </a:schemeClr>
                </a:solidFill>
                <a:latin typeface="Arial" panose="020B0604020202020204" pitchFamily="34" charset="0"/>
                <a:ea typeface="Arial Unicode MS" panose="020B0604020202020204" charset="-122"/>
                <a:cs typeface="Arial" panose="020B0604020202020204" pitchFamily="34" charset="0"/>
                <a:sym typeface="+mn-ea"/>
              </a:rPr>
              <a:t>ADD YOU TITL   H R </a:t>
            </a:r>
          </a:p>
          <a:p>
            <a:pPr marL="0" marR="0" lvl="0" algn="l" defTabSz="914400" rtl="0" eaLnBrk="1" latinLnBrk="0" hangingPunct="1">
              <a:lnSpc>
                <a:spcPct val="130000"/>
              </a:lnSpc>
              <a:spcBef>
                <a:spcPct val="0"/>
              </a:spcBef>
              <a:spcAft>
                <a:spcPct val="0"/>
              </a:spcAft>
              <a:buClrTx/>
              <a:buSzTx/>
              <a:buFontTx/>
              <a:buNone/>
              <a:defRPr/>
            </a:pPr>
            <a:r>
              <a:rPr lang="zh-CN" altLang="en-US" sz="1200" dirty="0">
                <a:solidFill>
                  <a:schemeClr val="tx1">
                    <a:lumMod val="75000"/>
                    <a:lumOff val="25000"/>
                  </a:schemeClr>
                </a:solidFill>
                <a:sym typeface="+mn-ea"/>
              </a:rPr>
              <a:t>添加内容添加内容添加内容添加内容添加内容添加内容添加内容添加内容 </a:t>
            </a:r>
            <a:endParaRPr lang="zh-CN" altLang="en-US" sz="1200" kern="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mn-ea"/>
            </a:endParaRPr>
          </a:p>
        </p:txBody>
      </p:sp>
      <p:sp>
        <p:nvSpPr>
          <p:cNvPr id="52" name="椭圆 51"/>
          <p:cNvSpPr/>
          <p:nvPr/>
        </p:nvSpPr>
        <p:spPr>
          <a:xfrm>
            <a:off x="5692653" y="4147995"/>
            <a:ext cx="672075" cy="672283"/>
          </a:xfrm>
          <a:prstGeom prst="ellipse">
            <a:avLst/>
          </a:prstGeom>
          <a:noFill/>
          <a:ln>
            <a:solidFill>
              <a:srgbClr val="167B2A"/>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chemeClr val="tx1">
                    <a:lumMod val="65000"/>
                    <a:lumOff val="35000"/>
                  </a:schemeClr>
                </a:solidFill>
              </a:rPr>
              <a:t>03</a:t>
            </a:r>
          </a:p>
        </p:txBody>
      </p:sp>
      <p:sp>
        <p:nvSpPr>
          <p:cNvPr id="53" name="Rectangle 24"/>
          <p:cNvSpPr>
            <a:spLocks noChangeArrowheads="1"/>
          </p:cNvSpPr>
          <p:nvPr/>
        </p:nvSpPr>
        <p:spPr bwMode="auto">
          <a:xfrm>
            <a:off x="6747510" y="5276850"/>
            <a:ext cx="4091305"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400" b="1" dirty="0">
                <a:solidFill>
                  <a:schemeClr val="tx1">
                    <a:lumMod val="65000"/>
                    <a:lumOff val="35000"/>
                  </a:schemeClr>
                </a:solidFill>
                <a:latin typeface="Arial" panose="020B0604020202020204" pitchFamily="34" charset="0"/>
                <a:ea typeface="Arial Unicode MS" panose="020B0604020202020204" charset="-122"/>
                <a:cs typeface="Arial" panose="020B0604020202020204" pitchFamily="34" charset="0"/>
                <a:sym typeface="+mn-ea"/>
              </a:rPr>
              <a:t>ADD YOU TITL   H R </a:t>
            </a:r>
          </a:p>
          <a:p>
            <a:pPr marL="0" marR="0" lvl="0" algn="l" defTabSz="914400" rtl="0" eaLnBrk="1" latinLnBrk="0" hangingPunct="1">
              <a:lnSpc>
                <a:spcPct val="130000"/>
              </a:lnSpc>
              <a:spcBef>
                <a:spcPct val="0"/>
              </a:spcBef>
              <a:spcAft>
                <a:spcPct val="0"/>
              </a:spcAft>
              <a:buClrTx/>
              <a:buSzTx/>
              <a:buFontTx/>
              <a:buNone/>
              <a:defRPr/>
            </a:pPr>
            <a:r>
              <a:rPr lang="zh-CN" altLang="en-US" sz="1200" dirty="0">
                <a:solidFill>
                  <a:schemeClr val="tx1">
                    <a:lumMod val="75000"/>
                    <a:lumOff val="25000"/>
                  </a:schemeClr>
                </a:solidFill>
                <a:sym typeface="+mn-ea"/>
              </a:rPr>
              <a:t>添加内容添加内容添加内容添加内容添加内容添加内容添加内容添加内容 </a:t>
            </a:r>
            <a:endParaRPr lang="zh-CN" altLang="en-US" sz="1200" kern="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mn-ea"/>
            </a:endParaRPr>
          </a:p>
        </p:txBody>
      </p:sp>
      <p:sp>
        <p:nvSpPr>
          <p:cNvPr id="54" name="椭圆 53"/>
          <p:cNvSpPr/>
          <p:nvPr/>
        </p:nvSpPr>
        <p:spPr>
          <a:xfrm>
            <a:off x="5692653" y="5273427"/>
            <a:ext cx="672075" cy="672283"/>
          </a:xfrm>
          <a:prstGeom prst="ellipse">
            <a:avLst/>
          </a:prstGeom>
          <a:noFill/>
          <a:ln>
            <a:solidFill>
              <a:srgbClr val="167B2A"/>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chemeClr val="tx1">
                    <a:lumMod val="65000"/>
                    <a:lumOff val="35000"/>
                  </a:schemeClr>
                </a:solidFill>
              </a:rPr>
              <a:t>04</a:t>
            </a:r>
          </a:p>
        </p:txBody>
      </p:sp>
      <p:grpSp>
        <p:nvGrpSpPr>
          <p:cNvPr id="6" name="组合 5"/>
          <p:cNvGrpSpPr/>
          <p:nvPr/>
        </p:nvGrpSpPr>
        <p:grpSpPr>
          <a:xfrm>
            <a:off x="-16510" y="158750"/>
            <a:ext cx="824865" cy="526415"/>
            <a:chOff x="1926" y="1023"/>
            <a:chExt cx="1299" cy="829"/>
          </a:xfrm>
          <a:solidFill>
            <a:srgbClr val="3BA04C"/>
          </a:solidFill>
        </p:grpSpPr>
        <p:sp>
          <p:nvSpPr>
            <p:cNvPr id="4" name="流程图: 延期 3"/>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8"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heel(1)">
                                      <p:cBhvr>
                                        <p:cTn id="7" dur="2000"/>
                                        <p:tgtEl>
                                          <p:spTgt spid="6152"/>
                                        </p:tgtEl>
                                      </p:cBhvr>
                                    </p:animEffect>
                                  </p:childTnLst>
                                </p:cTn>
                              </p:par>
                            </p:childTnLst>
                          </p:cTn>
                        </p:par>
                        <p:par>
                          <p:cTn id="8" fill="hold">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6151"/>
                                        </p:tgtEl>
                                        <p:attrNameLst>
                                          <p:attrName>style.visibility</p:attrName>
                                        </p:attrNameLst>
                                      </p:cBhvr>
                                      <p:to>
                                        <p:strVal val="visible"/>
                                      </p:to>
                                    </p:set>
                                    <p:anim calcmode="lin" valueType="num">
                                      <p:cBhvr>
                                        <p:cTn id="11" dur="500" fill="hold"/>
                                        <p:tgtEl>
                                          <p:spTgt spid="6151"/>
                                        </p:tgtEl>
                                        <p:attrNameLst>
                                          <p:attrName>ppt_w</p:attrName>
                                        </p:attrNameLst>
                                      </p:cBhvr>
                                      <p:tavLst>
                                        <p:tav tm="0">
                                          <p:val>
                                            <p:fltVal val="0"/>
                                          </p:val>
                                        </p:tav>
                                        <p:tav tm="100000">
                                          <p:val>
                                            <p:strVal val="#ppt_w"/>
                                          </p:val>
                                        </p:tav>
                                      </p:tavLst>
                                    </p:anim>
                                    <p:anim calcmode="lin" valueType="num">
                                      <p:cBhvr>
                                        <p:cTn id="12" dur="500" fill="hold"/>
                                        <p:tgtEl>
                                          <p:spTgt spid="6151"/>
                                        </p:tgtEl>
                                        <p:attrNameLst>
                                          <p:attrName>ppt_h</p:attrName>
                                        </p:attrNameLst>
                                      </p:cBhvr>
                                      <p:tavLst>
                                        <p:tav tm="0">
                                          <p:val>
                                            <p:fltVal val="0"/>
                                          </p:val>
                                        </p:tav>
                                        <p:tav tm="100000">
                                          <p:val>
                                            <p:strVal val="#ppt_h"/>
                                          </p:val>
                                        </p:tav>
                                      </p:tavLst>
                                    </p:anim>
                                    <p:anim calcmode="lin" valueType="num">
                                      <p:cBhvr>
                                        <p:cTn id="13" dur="500" fill="hold"/>
                                        <p:tgtEl>
                                          <p:spTgt spid="6151"/>
                                        </p:tgtEl>
                                        <p:attrNameLst>
                                          <p:attrName>style.rotation</p:attrName>
                                        </p:attrNameLst>
                                      </p:cBhvr>
                                      <p:tavLst>
                                        <p:tav tm="0">
                                          <p:val>
                                            <p:fltVal val="360"/>
                                          </p:val>
                                        </p:tav>
                                        <p:tav tm="100000">
                                          <p:val>
                                            <p:fltVal val="0"/>
                                          </p:val>
                                        </p:tav>
                                      </p:tavLst>
                                    </p:anim>
                                    <p:animEffect transition="in" filter="fade">
                                      <p:cBhvr>
                                        <p:cTn id="14" dur="500"/>
                                        <p:tgtEl>
                                          <p:spTgt spid="6151"/>
                                        </p:tgtEl>
                                      </p:cBhvr>
                                    </p:animEffect>
                                  </p:childTnLst>
                                </p:cTn>
                              </p:par>
                            </p:childTnLst>
                          </p:cTn>
                        </p:par>
                        <p:par>
                          <p:cTn id="15" fill="hold">
                            <p:stCondLst>
                              <p:cond delay="2500"/>
                            </p:stCondLst>
                            <p:childTnLst>
                              <p:par>
                                <p:cTn id="16" presetID="20" presetClass="entr" presetSubtype="0" fill="hold" grpId="1" nodeType="afterEffect">
                                  <p:stCondLst>
                                    <p:cond delay="0"/>
                                  </p:stCondLst>
                                  <p:childTnLst>
                                    <p:set>
                                      <p:cBhvr>
                                        <p:cTn id="17" dur="1" fill="hold">
                                          <p:stCondLst>
                                            <p:cond delay="0"/>
                                          </p:stCondLst>
                                        </p:cTn>
                                        <p:tgtEl>
                                          <p:spTgt spid="6153"/>
                                        </p:tgtEl>
                                        <p:attrNameLst>
                                          <p:attrName>style.visibility</p:attrName>
                                        </p:attrNameLst>
                                      </p:cBhvr>
                                      <p:to>
                                        <p:strVal val="visible"/>
                                      </p:to>
                                    </p:set>
                                    <p:animEffect transition="in" filter="wedge">
                                      <p:cBhvr>
                                        <p:cTn id="18" dur="1000"/>
                                        <p:tgtEl>
                                          <p:spTgt spid="6153"/>
                                        </p:tgtEl>
                                      </p:cBhvr>
                                    </p:animEffect>
                                  </p:childTnLst>
                                </p:cTn>
                              </p:par>
                              <p:par>
                                <p:cTn id="19" presetID="22" presetClass="entr" presetSubtype="8" fill="hold" grpId="1"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par>
                          <p:cTn id="22" fill="hold">
                            <p:stCondLst>
                              <p:cond delay="3500"/>
                            </p:stCondLst>
                            <p:childTnLst>
                              <p:par>
                                <p:cTn id="23" presetID="20"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edge">
                                      <p:cBhvr>
                                        <p:cTn id="25" dur="1000"/>
                                        <p:tgtEl>
                                          <p:spTgt spid="5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4500"/>
                            </p:stCondLst>
                            <p:childTnLst>
                              <p:par>
                                <p:cTn id="30" presetID="20" presetClass="entr" presetSubtype="0"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edge">
                                      <p:cBhvr>
                                        <p:cTn id="32" dur="1000"/>
                                        <p:tgtEl>
                                          <p:spTgt spid="5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par>
                          <p:cTn id="36" fill="hold">
                            <p:stCondLst>
                              <p:cond delay="5500"/>
                            </p:stCondLst>
                            <p:childTnLst>
                              <p:par>
                                <p:cTn id="37" presetID="20"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edge">
                                      <p:cBhvr>
                                        <p:cTn id="39" dur="1000"/>
                                        <p:tgtEl>
                                          <p:spTgt spid="5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par>
                          <p:cTn id="43" fill="hold">
                            <p:stCondLst>
                              <p:cond delay="6500"/>
                            </p:stCondLst>
                            <p:childTnLst>
                              <p:par>
                                <p:cTn id="44" presetID="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0-#ppt_w/2"/>
                                          </p:val>
                                        </p:tav>
                                        <p:tav tm="100000">
                                          <p:val>
                                            <p:strVal val="#ppt_x"/>
                                          </p:val>
                                        </p:tav>
                                      </p:tavLst>
                                    </p:anim>
                                    <p:anim calcmode="lin" valueType="num">
                                      <p:cBhvr additive="base">
                                        <p:cTn id="47" dur="500" fill="hold"/>
                                        <p:tgtEl>
                                          <p:spTgt spid="6"/>
                                        </p:tgtEl>
                                        <p:attrNameLst>
                                          <p:attrName>ppt_y</p:attrName>
                                        </p:attrNameLst>
                                      </p:cBhvr>
                                      <p:tavLst>
                                        <p:tav tm="0">
                                          <p:val>
                                            <p:strVal val="#ppt_y"/>
                                          </p:val>
                                        </p:tav>
                                        <p:tav tm="100000">
                                          <p:val>
                                            <p:strVal val="#ppt_y"/>
                                          </p:val>
                                        </p:tav>
                                      </p:tavLst>
                                    </p:anim>
                                  </p:childTnLst>
                                </p:cTn>
                              </p:par>
                            </p:childTnLst>
                          </p:cTn>
                        </p:par>
                        <p:par>
                          <p:cTn id="48" fill="hold">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6153" grpId="0" animBg="1"/>
      <p:bldP spid="6153" grpId="1" bldLvl="0" animBg="1"/>
      <p:bldP spid="49" grpId="0"/>
      <p:bldP spid="50" grpId="0" bldLvl="0" animBg="1"/>
      <p:bldP spid="51" grpId="0"/>
      <p:bldP spid="52" grpId="0" bldLvl="0" animBg="1"/>
      <p:bldP spid="53" grpId="0"/>
      <p:bldP spid="54" grpId="0" bldLvl="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5"/>
          <p:cNvGrpSpPr>
            <a:grpSpLocks noChangeAspect="1"/>
          </p:cNvGrpSpPr>
          <p:nvPr/>
        </p:nvGrpSpPr>
        <p:grpSpPr>
          <a:xfrm>
            <a:off x="1264345" y="1836035"/>
            <a:ext cx="637139" cy="590104"/>
            <a:chOff x="5518" y="593"/>
            <a:chExt cx="1120" cy="1037"/>
          </a:xfrm>
          <a:solidFill>
            <a:srgbClr val="167B2A"/>
          </a:solidFill>
        </p:grpSpPr>
        <p:sp>
          <p:nvSpPr>
            <p:cNvPr id="3"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 name="Freeform 27"/>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 h="463">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 name="Freeform 28"/>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6">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7" name="Group 13"/>
          <p:cNvGrpSpPr>
            <a:grpSpLocks noChangeAspect="1"/>
          </p:cNvGrpSpPr>
          <p:nvPr/>
        </p:nvGrpSpPr>
        <p:grpSpPr>
          <a:xfrm>
            <a:off x="1308767" y="2742144"/>
            <a:ext cx="604676" cy="672871"/>
            <a:chOff x="2568" y="615"/>
            <a:chExt cx="897" cy="1115"/>
          </a:xfrm>
          <a:solidFill>
            <a:srgbClr val="3D7351">
              <a:alpha val="91000"/>
            </a:srgbClr>
          </a:solidFill>
        </p:grpSpPr>
        <p:sp>
          <p:nvSpPr>
            <p:cNvPr id="8" name="Freeform 14"/>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9" name="Freeform 15"/>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1" name="Group 93"/>
          <p:cNvGrpSpPr>
            <a:grpSpLocks noChangeAspect="1"/>
          </p:cNvGrpSpPr>
          <p:nvPr/>
        </p:nvGrpSpPr>
        <p:grpSpPr>
          <a:xfrm>
            <a:off x="1333716" y="4003835"/>
            <a:ext cx="571559" cy="553277"/>
            <a:chOff x="1" y="1"/>
            <a:chExt cx="1115" cy="1079"/>
          </a:xfrm>
          <a:solidFill>
            <a:srgbClr val="33CC33">
              <a:alpha val="56000"/>
            </a:srgbClr>
          </a:solidFill>
        </p:grpSpPr>
        <p:sp>
          <p:nvSpPr>
            <p:cNvPr id="12" name="Freeform 94"/>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 name="Freeform 95"/>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96"/>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97"/>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6" name="Freeform 98"/>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7" name="Freeform 99"/>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8" name="Freeform 100"/>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9"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3">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20" name="组合 1"/>
          <p:cNvGrpSpPr/>
          <p:nvPr/>
        </p:nvGrpSpPr>
        <p:grpSpPr>
          <a:xfrm>
            <a:off x="1370111" y="4916551"/>
            <a:ext cx="530957" cy="541420"/>
            <a:chOff x="1444625" y="2115707"/>
            <a:chExt cx="1719263" cy="1752600"/>
          </a:xfrm>
          <a:solidFill>
            <a:srgbClr val="99FFCC"/>
          </a:solidFill>
        </p:grpSpPr>
        <p:sp>
          <p:nvSpPr>
            <p:cNvPr id="21"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2" name="Freeform 15"/>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3" name="Freeform 16"/>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4" name="Freeform 17"/>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5" name="Freeform 18"/>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6"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27" name="圆角矩形 26"/>
          <p:cNvSpPr/>
          <p:nvPr/>
        </p:nvSpPr>
        <p:spPr>
          <a:xfrm>
            <a:off x="2431920" y="1835487"/>
            <a:ext cx="4137509" cy="579772"/>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28" name="圆角矩形 27"/>
          <p:cNvSpPr/>
          <p:nvPr/>
        </p:nvSpPr>
        <p:spPr>
          <a:xfrm>
            <a:off x="2431919" y="2852296"/>
            <a:ext cx="4135595" cy="579772"/>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29" name="圆角矩形 28"/>
          <p:cNvSpPr/>
          <p:nvPr/>
        </p:nvSpPr>
        <p:spPr>
          <a:xfrm>
            <a:off x="2431920" y="3931044"/>
            <a:ext cx="4137509" cy="579772"/>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0" name="圆角矩形 29"/>
          <p:cNvSpPr/>
          <p:nvPr/>
        </p:nvSpPr>
        <p:spPr>
          <a:xfrm>
            <a:off x="2431919" y="4916551"/>
            <a:ext cx="4135595" cy="579772"/>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grpSp>
        <p:nvGrpSpPr>
          <p:cNvPr id="32" name="组合 31"/>
          <p:cNvGrpSpPr/>
          <p:nvPr/>
        </p:nvGrpSpPr>
        <p:grpSpPr>
          <a:xfrm>
            <a:off x="2407154" y="1835487"/>
            <a:ext cx="3605195" cy="579772"/>
            <a:chOff x="1964742" y="1376955"/>
            <a:chExt cx="2704564" cy="434936"/>
          </a:xfrm>
          <a:solidFill>
            <a:srgbClr val="3BA04C"/>
          </a:solidFill>
        </p:grpSpPr>
        <p:sp>
          <p:nvSpPr>
            <p:cNvPr id="35" name="圆角矩形 34"/>
            <p:cNvSpPr/>
            <p:nvPr/>
          </p:nvSpPr>
          <p:spPr>
            <a:xfrm>
              <a:off x="1964742" y="1376955"/>
              <a:ext cx="2704564"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6" name="文本框 35"/>
            <p:cNvSpPr txBox="1"/>
            <p:nvPr/>
          </p:nvSpPr>
          <p:spPr>
            <a:xfrm>
              <a:off x="4080719" y="1479146"/>
              <a:ext cx="558392" cy="250569"/>
            </a:xfrm>
            <a:prstGeom prst="rect">
              <a:avLst/>
            </a:prstGeom>
            <a:grpFill/>
          </p:spPr>
          <p:txBody>
            <a:bodyPr wrap="square" lIns="91417" tIns="45708" rIns="91417" bIns="45708" rtlCol="0">
              <a:spAutoFit/>
            </a:bodyPr>
            <a:lstStyle/>
            <a:p>
              <a:pPr algn="ctr"/>
              <a:r>
                <a:rPr lang="en-US" altLang="zh-CN" sz="1600">
                  <a:solidFill>
                    <a:schemeClr val="bg1"/>
                  </a:solidFill>
                  <a:latin typeface="微软雅黑" panose="020B0503020204020204" pitchFamily="34" charset="-122"/>
                  <a:ea typeface="微软雅黑" panose="020B0503020204020204" pitchFamily="34" charset="-122"/>
                </a:rPr>
                <a:t>95%</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407154" y="2874105"/>
            <a:ext cx="2639520" cy="579772"/>
            <a:chOff x="1964742" y="2137533"/>
            <a:chExt cx="1980129" cy="434936"/>
          </a:xfrm>
          <a:solidFill>
            <a:srgbClr val="167B2A">
              <a:alpha val="85000"/>
            </a:srgbClr>
          </a:solidFill>
        </p:grpSpPr>
        <p:sp>
          <p:nvSpPr>
            <p:cNvPr id="37" name="圆角矩形 36"/>
            <p:cNvSpPr/>
            <p:nvPr/>
          </p:nvSpPr>
          <p:spPr>
            <a:xfrm>
              <a:off x="1964742" y="2137533"/>
              <a:ext cx="1980128"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8" name="文本框 37"/>
            <p:cNvSpPr txBox="1"/>
            <p:nvPr/>
          </p:nvSpPr>
          <p:spPr>
            <a:xfrm>
              <a:off x="3386479" y="2241908"/>
              <a:ext cx="558392" cy="250569"/>
            </a:xfrm>
            <a:prstGeom prst="rect">
              <a:avLst/>
            </a:prstGeom>
            <a:noFill/>
          </p:spPr>
          <p:txBody>
            <a:bodyPr wrap="square" lIns="91417" tIns="45708" rIns="91417" bIns="45708" rtlCol="0">
              <a:spAutoFit/>
            </a:bodyPr>
            <a:lstStyle/>
            <a:p>
              <a:pPr algn="ctr"/>
              <a:r>
                <a:rPr lang="en-US" altLang="zh-CN" sz="1600">
                  <a:solidFill>
                    <a:schemeClr val="bg1"/>
                  </a:solidFill>
                  <a:latin typeface="微软雅黑" panose="020B0503020204020204" pitchFamily="34" charset="-122"/>
                  <a:ea typeface="微软雅黑" panose="020B0503020204020204" pitchFamily="34" charset="-122"/>
                </a:rPr>
                <a:t>75%</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2407154" y="3938285"/>
            <a:ext cx="2060114" cy="579772"/>
            <a:chOff x="1964742" y="2954443"/>
            <a:chExt cx="1545467" cy="434936"/>
          </a:xfrm>
          <a:solidFill>
            <a:srgbClr val="F66560"/>
          </a:solidFill>
        </p:grpSpPr>
        <p:sp>
          <p:nvSpPr>
            <p:cNvPr id="39" name="圆角矩形 38"/>
            <p:cNvSpPr/>
            <p:nvPr/>
          </p:nvSpPr>
          <p:spPr>
            <a:xfrm>
              <a:off x="1964742" y="2954443"/>
              <a:ext cx="1545467" cy="434936"/>
            </a:xfrm>
            <a:prstGeom prst="roundRect">
              <a:avLst/>
            </a:prstGeom>
            <a:solidFill>
              <a:srgbClr val="33CC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0" name="文本框 39"/>
            <p:cNvSpPr txBox="1"/>
            <p:nvPr/>
          </p:nvSpPr>
          <p:spPr>
            <a:xfrm>
              <a:off x="2951817" y="3058180"/>
              <a:ext cx="558392" cy="250569"/>
            </a:xfrm>
            <a:prstGeom prst="rect">
              <a:avLst/>
            </a:prstGeom>
            <a:noFill/>
            <a:ln>
              <a:noFill/>
            </a:ln>
          </p:spPr>
          <p:txBody>
            <a:bodyPr wrap="square" lIns="91417" tIns="45708" rIns="91417" bIns="45708" rtlCol="0">
              <a:spAutoFit/>
            </a:bodyPr>
            <a:lstStyle/>
            <a:p>
              <a:pPr algn="ctr"/>
              <a:r>
                <a:rPr lang="en-US" altLang="zh-CN" sz="1600">
                  <a:solidFill>
                    <a:schemeClr val="bg1"/>
                  </a:solidFill>
                  <a:latin typeface="微软雅黑" panose="020B0503020204020204" pitchFamily="34" charset="-122"/>
                  <a:ea typeface="微软雅黑" panose="020B0503020204020204" pitchFamily="34" charset="-122"/>
                </a:rPr>
                <a:t>55%</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2371594" y="4912800"/>
            <a:ext cx="1437861" cy="579772"/>
            <a:chOff x="1964742" y="3693608"/>
            <a:chExt cx="1078662" cy="434936"/>
          </a:xfrm>
          <a:solidFill>
            <a:srgbClr val="E5B4B3"/>
          </a:solidFill>
        </p:grpSpPr>
        <p:sp>
          <p:nvSpPr>
            <p:cNvPr id="41" name="圆角矩形 40"/>
            <p:cNvSpPr/>
            <p:nvPr/>
          </p:nvSpPr>
          <p:spPr>
            <a:xfrm>
              <a:off x="1964742" y="3693608"/>
              <a:ext cx="1067506" cy="434936"/>
            </a:xfrm>
            <a:prstGeom prst="roundRect">
              <a:avLst/>
            </a:prstGeom>
            <a:solidFill>
              <a:srgbClr val="99FFCC">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2" name="文本框 41"/>
            <p:cNvSpPr txBox="1"/>
            <p:nvPr/>
          </p:nvSpPr>
          <p:spPr>
            <a:xfrm>
              <a:off x="2485012" y="3788761"/>
              <a:ext cx="558392" cy="250569"/>
            </a:xfrm>
            <a:prstGeom prst="rect">
              <a:avLst/>
            </a:prstGeom>
            <a:noFill/>
          </p:spPr>
          <p:txBody>
            <a:bodyPr wrap="square" lIns="91417" tIns="45708" rIns="91417" bIns="45708" rtlCol="0">
              <a:spAutoFit/>
            </a:bodyPr>
            <a:lstStyle/>
            <a:p>
              <a:pPr algn="ctr"/>
              <a:r>
                <a:rPr lang="en-US" altLang="zh-CN" sz="1600">
                  <a:solidFill>
                    <a:schemeClr val="bg1"/>
                  </a:solidFill>
                  <a:latin typeface="微软雅黑" panose="020B0503020204020204" pitchFamily="34" charset="-122"/>
                  <a:ea typeface="微软雅黑" panose="020B0503020204020204" pitchFamily="34" charset="-122"/>
                </a:rPr>
                <a:t>25%</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47" name="Text Box 10"/>
          <p:cNvSpPr txBox="1">
            <a:spLocks noChangeArrowheads="1"/>
          </p:cNvSpPr>
          <p:nvPr/>
        </p:nvSpPr>
        <p:spPr bwMode="auto">
          <a:xfrm>
            <a:off x="7064375" y="2216150"/>
            <a:ext cx="4511675" cy="1721737"/>
          </a:xfrm>
          <a:prstGeom prst="rect">
            <a:avLst/>
          </a:prstGeom>
          <a:noFill/>
          <a:ln w="9525">
            <a:noFill/>
            <a:miter lim="800000"/>
          </a:ln>
        </p:spPr>
        <p:txBody>
          <a:bodyPr wrap="square" lIns="60944" tIns="30472" rIns="60944" bIns="30472">
            <a:spAutoFit/>
          </a:bodyPr>
          <a:lstStyle>
            <a:lvl1pPr defTabSz="1449070">
              <a:defRPr>
                <a:solidFill>
                  <a:schemeClr val="tx1"/>
                </a:solidFill>
                <a:latin typeface="Calibri" panose="020F0502020204030204" pitchFamily="34" charset="0"/>
              </a:defRPr>
            </a:lvl1pPr>
            <a:lvl2pPr marL="742950" indent="-285750" defTabSz="1449070">
              <a:defRPr>
                <a:solidFill>
                  <a:schemeClr val="tx1"/>
                </a:solidFill>
                <a:latin typeface="Calibri" panose="020F0502020204030204" pitchFamily="34" charset="0"/>
              </a:defRPr>
            </a:lvl2pPr>
            <a:lvl3pPr marL="1143000" indent="-228600" defTabSz="1449070">
              <a:defRPr>
                <a:solidFill>
                  <a:schemeClr val="tx1"/>
                </a:solidFill>
                <a:latin typeface="Calibri" panose="020F0502020204030204" pitchFamily="34" charset="0"/>
              </a:defRPr>
            </a:lvl3pPr>
            <a:lvl4pPr marL="1600200" indent="-228600" defTabSz="1449070">
              <a:defRPr>
                <a:solidFill>
                  <a:schemeClr val="tx1"/>
                </a:solidFill>
                <a:latin typeface="Calibri" panose="020F0502020204030204" pitchFamily="34" charset="0"/>
              </a:defRPr>
            </a:lvl4pPr>
            <a:lvl5pPr marL="2057400" indent="-228600" defTabSz="1449070">
              <a:defRPr>
                <a:solidFill>
                  <a:schemeClr val="tx1"/>
                </a:solidFill>
                <a:latin typeface="Calibri" panose="020F0502020204030204" pitchFamily="34" charset="0"/>
              </a:defRPr>
            </a:lvl5pPr>
            <a:lvl6pPr marL="2514600" indent="-228600" defTabSz="1449070" fontAlgn="base">
              <a:spcBef>
                <a:spcPct val="0"/>
              </a:spcBef>
              <a:spcAft>
                <a:spcPct val="0"/>
              </a:spcAft>
              <a:defRPr>
                <a:solidFill>
                  <a:schemeClr val="tx1"/>
                </a:solidFill>
                <a:latin typeface="Calibri" panose="020F0502020204030204" pitchFamily="34" charset="0"/>
              </a:defRPr>
            </a:lvl6pPr>
            <a:lvl7pPr marL="2971800" indent="-228600" defTabSz="1449070" fontAlgn="base">
              <a:spcBef>
                <a:spcPct val="0"/>
              </a:spcBef>
              <a:spcAft>
                <a:spcPct val="0"/>
              </a:spcAft>
              <a:defRPr>
                <a:solidFill>
                  <a:schemeClr val="tx1"/>
                </a:solidFill>
                <a:latin typeface="Calibri" panose="020F0502020204030204" pitchFamily="34" charset="0"/>
              </a:defRPr>
            </a:lvl7pPr>
            <a:lvl8pPr marL="3429000" indent="-228600" defTabSz="1449070" fontAlgn="base">
              <a:spcBef>
                <a:spcPct val="0"/>
              </a:spcBef>
              <a:spcAft>
                <a:spcPct val="0"/>
              </a:spcAft>
              <a:defRPr>
                <a:solidFill>
                  <a:schemeClr val="tx1"/>
                </a:solidFill>
                <a:latin typeface="Calibri" panose="020F0502020204030204" pitchFamily="34" charset="0"/>
              </a:defRPr>
            </a:lvl8pPr>
            <a:lvl9pPr marL="3886200" indent="-228600" defTabSz="1449070" fontAlgn="base">
              <a:spcBef>
                <a:spcPct val="0"/>
              </a:spcBef>
              <a:spcAft>
                <a:spcPct val="0"/>
              </a:spcAft>
              <a:defRPr>
                <a:solidFill>
                  <a:schemeClr val="tx1"/>
                </a:solidFill>
                <a:latin typeface="Calibri" panose="020F0502020204030204" pitchFamily="34" charset="0"/>
              </a:defRPr>
            </a:lvl9pPr>
          </a:lstStyle>
          <a:p>
            <a:pPr marL="0" marR="0" lvl="0" algn="l" defTabSz="914400" rtl="0" eaLnBrk="1" latinLnBrk="0" hangingPunct="1">
              <a:lnSpc>
                <a:spcPct val="130000"/>
              </a:lnSpc>
              <a:spcBef>
                <a:spcPct val="0"/>
              </a:spcBef>
              <a:spcAft>
                <a:spcPct val="0"/>
              </a:spcAft>
              <a:buClrTx/>
              <a:buSzTx/>
              <a:buFontTx/>
              <a:buNone/>
              <a:defRPr/>
            </a:pPr>
            <a:r>
              <a:rPr lang="zh-CN" altLang="en-US" sz="1200" dirty="0">
                <a:solidFill>
                  <a:schemeClr val="bg1">
                    <a:lumMod val="50000"/>
                  </a:schemeClr>
                </a:solidFill>
                <a:sym typeface="+mn-ea"/>
              </a:rPr>
              <a:t>添加内容添加内容添加内容添加内容添加内容添加内容添加内容添加内容  添加内容添加内容添加内容添加内容添加内容添加内容添加内容添加内容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mn-ea"/>
            </a:endParaRPr>
          </a:p>
          <a:p>
            <a:pPr marL="0" marR="0" lvl="0" algn="l" defTabSz="914400" rtl="0" eaLnBrk="1" latinLnBrk="0" hangingPunct="1">
              <a:lnSpc>
                <a:spcPct val="130000"/>
              </a:lnSpc>
              <a:spcBef>
                <a:spcPct val="0"/>
              </a:spcBef>
              <a:spcAft>
                <a:spcPct val="0"/>
              </a:spcAft>
              <a:buClrTx/>
              <a:buSzTx/>
              <a:buFontTx/>
              <a:buNone/>
              <a:defRPr/>
            </a:pPr>
            <a:r>
              <a:rPr lang="zh-CN" altLang="en-US" sz="1200" dirty="0">
                <a:solidFill>
                  <a:schemeClr val="bg1">
                    <a:lumMod val="50000"/>
                  </a:schemeClr>
                </a:solidFill>
                <a:sym typeface="+mn-ea"/>
              </a:rPr>
              <a:t>添加内容添加内容添加内容添加内容添加内容添加内容添加内容添加内容添加内容添加内容添加内容添加内容添加内容添加内容添加内容添加内容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mn-ea"/>
            </a:endParaRPr>
          </a:p>
          <a:p>
            <a:pPr marL="0" marR="0" lvl="0" algn="l" defTabSz="914400" rtl="0" eaLnBrk="1" latinLnBrk="0" hangingPunct="1">
              <a:lnSpc>
                <a:spcPct val="130000"/>
              </a:lnSpc>
              <a:spcBef>
                <a:spcPct val="0"/>
              </a:spcBef>
              <a:spcAft>
                <a:spcPct val="0"/>
              </a:spcAft>
              <a:buClrTx/>
              <a:buSzTx/>
              <a:buFontTx/>
              <a:buNone/>
              <a:defRPr/>
            </a:pPr>
            <a:endParaRPr lang="en-US" altLang="zh-CN" sz="1200" dirty="0">
              <a:solidFill>
                <a:srgbClr val="A6A6A6"/>
              </a:solidFill>
              <a:latin typeface="Open Sans" panose="020B0606030504020204" pitchFamily="34" charset="0"/>
            </a:endParaRPr>
          </a:p>
        </p:txBody>
      </p:sp>
      <p:sp>
        <p:nvSpPr>
          <p:cNvPr id="48" name="TextBox 47"/>
          <p:cNvSpPr txBox="1"/>
          <p:nvPr/>
        </p:nvSpPr>
        <p:spPr>
          <a:xfrm>
            <a:off x="7015949" y="1759397"/>
            <a:ext cx="2707606" cy="461641"/>
          </a:xfrm>
          <a:prstGeom prst="rect">
            <a:avLst/>
          </a:prstGeom>
          <a:noFill/>
        </p:spPr>
        <p:txBody>
          <a:bodyPr lIns="91417" tIns="45708" rIns="91417" bIns="45708">
            <a:spAutoFit/>
          </a:bodyPr>
          <a:lstStyle/>
          <a:p>
            <a:pPr defTabSz="685165">
              <a:defRPr/>
            </a:pPr>
            <a:r>
              <a:rPr lang="en-US" altLang="zh-CN" sz="2400" b="1" dirty="0">
                <a:solidFill>
                  <a:schemeClr val="bg1">
                    <a:lumMod val="50000"/>
                  </a:schemeClr>
                </a:solidFill>
                <a:latin typeface="微软雅黑" panose="020B0503020204020204" pitchFamily="34" charset="-122"/>
                <a:ea typeface="微软雅黑" panose="020B0503020204020204" pitchFamily="34" charset="-122"/>
                <a:sym typeface="+mn-ea"/>
              </a:rPr>
              <a:t>YOU TITL </a:t>
            </a:r>
          </a:p>
        </p:txBody>
      </p:sp>
      <p:sp>
        <p:nvSpPr>
          <p:cNvPr id="49" name="Text Box 10"/>
          <p:cNvSpPr txBox="1">
            <a:spLocks noChangeArrowheads="1"/>
          </p:cNvSpPr>
          <p:nvPr/>
        </p:nvSpPr>
        <p:spPr bwMode="auto">
          <a:xfrm>
            <a:off x="7076440" y="4300220"/>
            <a:ext cx="4830445" cy="1961803"/>
          </a:xfrm>
          <a:prstGeom prst="rect">
            <a:avLst/>
          </a:prstGeom>
          <a:noFill/>
          <a:ln w="9525">
            <a:noFill/>
            <a:miter lim="800000"/>
          </a:ln>
        </p:spPr>
        <p:txBody>
          <a:bodyPr wrap="square" lIns="60944" tIns="30472" rIns="60944" bIns="30472">
            <a:spAutoFit/>
          </a:bodyPr>
          <a:lstStyle>
            <a:lvl1pPr defTabSz="1449070">
              <a:defRPr>
                <a:solidFill>
                  <a:schemeClr val="tx1"/>
                </a:solidFill>
                <a:latin typeface="Calibri" panose="020F0502020204030204" pitchFamily="34" charset="0"/>
              </a:defRPr>
            </a:lvl1pPr>
            <a:lvl2pPr marL="742950" indent="-285750" defTabSz="1449070">
              <a:defRPr>
                <a:solidFill>
                  <a:schemeClr val="tx1"/>
                </a:solidFill>
                <a:latin typeface="Calibri" panose="020F0502020204030204" pitchFamily="34" charset="0"/>
              </a:defRPr>
            </a:lvl2pPr>
            <a:lvl3pPr marL="1143000" indent="-228600" defTabSz="1449070">
              <a:defRPr>
                <a:solidFill>
                  <a:schemeClr val="tx1"/>
                </a:solidFill>
                <a:latin typeface="Calibri" panose="020F0502020204030204" pitchFamily="34" charset="0"/>
              </a:defRPr>
            </a:lvl3pPr>
            <a:lvl4pPr marL="1600200" indent="-228600" defTabSz="1449070">
              <a:defRPr>
                <a:solidFill>
                  <a:schemeClr val="tx1"/>
                </a:solidFill>
                <a:latin typeface="Calibri" panose="020F0502020204030204" pitchFamily="34" charset="0"/>
              </a:defRPr>
            </a:lvl4pPr>
            <a:lvl5pPr marL="2057400" indent="-228600" defTabSz="1449070">
              <a:defRPr>
                <a:solidFill>
                  <a:schemeClr val="tx1"/>
                </a:solidFill>
                <a:latin typeface="Calibri" panose="020F0502020204030204" pitchFamily="34" charset="0"/>
              </a:defRPr>
            </a:lvl5pPr>
            <a:lvl6pPr marL="2514600" indent="-228600" defTabSz="1449070" fontAlgn="base">
              <a:spcBef>
                <a:spcPct val="0"/>
              </a:spcBef>
              <a:spcAft>
                <a:spcPct val="0"/>
              </a:spcAft>
              <a:defRPr>
                <a:solidFill>
                  <a:schemeClr val="tx1"/>
                </a:solidFill>
                <a:latin typeface="Calibri" panose="020F0502020204030204" pitchFamily="34" charset="0"/>
              </a:defRPr>
            </a:lvl6pPr>
            <a:lvl7pPr marL="2971800" indent="-228600" defTabSz="1449070" fontAlgn="base">
              <a:spcBef>
                <a:spcPct val="0"/>
              </a:spcBef>
              <a:spcAft>
                <a:spcPct val="0"/>
              </a:spcAft>
              <a:defRPr>
                <a:solidFill>
                  <a:schemeClr val="tx1"/>
                </a:solidFill>
                <a:latin typeface="Calibri" panose="020F0502020204030204" pitchFamily="34" charset="0"/>
              </a:defRPr>
            </a:lvl7pPr>
            <a:lvl8pPr marL="3429000" indent="-228600" defTabSz="1449070" fontAlgn="base">
              <a:spcBef>
                <a:spcPct val="0"/>
              </a:spcBef>
              <a:spcAft>
                <a:spcPct val="0"/>
              </a:spcAft>
              <a:defRPr>
                <a:solidFill>
                  <a:schemeClr val="tx1"/>
                </a:solidFill>
                <a:latin typeface="Calibri" panose="020F0502020204030204" pitchFamily="34" charset="0"/>
              </a:defRPr>
            </a:lvl8pPr>
            <a:lvl9pPr marL="3886200" indent="-228600" defTabSz="1449070" fontAlgn="base">
              <a:spcBef>
                <a:spcPct val="0"/>
              </a:spcBef>
              <a:spcAft>
                <a:spcPct val="0"/>
              </a:spcAft>
              <a:defRPr>
                <a:solidFill>
                  <a:schemeClr val="tx1"/>
                </a:solidFill>
                <a:latin typeface="Calibri" panose="020F0502020204030204" pitchFamily="34" charset="0"/>
              </a:defRPr>
            </a:lvl9pPr>
          </a:lstStyle>
          <a:p>
            <a:pPr marL="0" marR="0" lvl="0" algn="l" defTabSz="914400" rtl="0" eaLnBrk="1" latinLnBrk="0" hangingPunct="1">
              <a:lnSpc>
                <a:spcPct val="130000"/>
              </a:lnSpc>
              <a:spcBef>
                <a:spcPct val="0"/>
              </a:spcBef>
              <a:spcAft>
                <a:spcPct val="0"/>
              </a:spcAft>
              <a:buClrTx/>
              <a:buSzTx/>
              <a:buFontTx/>
              <a:buNone/>
              <a:defRPr/>
            </a:pPr>
            <a:r>
              <a:rPr lang="zh-CN" altLang="en-US" sz="1200" dirty="0">
                <a:solidFill>
                  <a:schemeClr val="bg1">
                    <a:lumMod val="50000"/>
                  </a:schemeClr>
                </a:solidFill>
                <a:sym typeface="+mn-ea"/>
              </a:rPr>
              <a:t>添加内容添加内容添加内容添加内容添加内容添加内容添加内容添加内容  添加内容添加内容添加内容添加内容添加内容添加内容添加内容添加内容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mn-ea"/>
            </a:endParaRPr>
          </a:p>
          <a:p>
            <a:pPr marL="0" marR="0" lvl="0" algn="l" defTabSz="914400" rtl="0" eaLnBrk="1" latinLnBrk="0" hangingPunct="1">
              <a:lnSpc>
                <a:spcPct val="130000"/>
              </a:lnSpc>
              <a:spcBef>
                <a:spcPct val="0"/>
              </a:spcBef>
              <a:spcAft>
                <a:spcPct val="0"/>
              </a:spcAft>
              <a:buClrTx/>
              <a:buSzTx/>
              <a:buFontTx/>
              <a:buNone/>
              <a:defRPr/>
            </a:pPr>
            <a:r>
              <a:rPr lang="zh-CN" altLang="en-US" sz="1200" dirty="0">
                <a:solidFill>
                  <a:schemeClr val="bg1">
                    <a:lumMod val="50000"/>
                  </a:schemeClr>
                </a:solidFill>
                <a:sym typeface="+mn-ea"/>
              </a:rPr>
              <a:t>添加内容添加内容添加内容添加内容添加内容添加内容添加内容添加内容添加内容添加内容添加内容添加内容添加内容添加内容添加内容添加内容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mn-ea"/>
            </a:endParaRPr>
          </a:p>
          <a:p>
            <a:pPr marL="0" marR="0" lvl="0" algn="l" defTabSz="914400" rtl="0" eaLnBrk="1" latinLnBrk="0" hangingPunct="1">
              <a:lnSpc>
                <a:spcPct val="130000"/>
              </a:lnSpc>
              <a:spcBef>
                <a:spcPct val="0"/>
              </a:spcBef>
              <a:spcAft>
                <a:spcPct val="0"/>
              </a:spcAft>
              <a:buClrTx/>
              <a:buSzTx/>
              <a:buFontTx/>
              <a:buNone/>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mn-ea"/>
            </a:endParaRPr>
          </a:p>
          <a:p>
            <a:pPr marL="0" marR="0" lvl="0" algn="l" defTabSz="914400" rtl="0" eaLnBrk="1" latinLnBrk="0" hangingPunct="1">
              <a:lnSpc>
                <a:spcPct val="130000"/>
              </a:lnSpc>
              <a:spcBef>
                <a:spcPct val="0"/>
              </a:spcBef>
              <a:spcAft>
                <a:spcPct val="0"/>
              </a:spcAft>
              <a:buClrTx/>
              <a:buSzTx/>
              <a:buFontTx/>
              <a:buNone/>
              <a:defRPr/>
            </a:pPr>
            <a:endParaRPr lang="en-US" altLang="zh-CN" sz="1200" dirty="0">
              <a:solidFill>
                <a:srgbClr val="A6A6A6"/>
              </a:solidFill>
              <a:latin typeface="Open Sans" panose="020B0606030504020204" pitchFamily="34" charset="0"/>
            </a:endParaRPr>
          </a:p>
        </p:txBody>
      </p:sp>
      <p:sp>
        <p:nvSpPr>
          <p:cNvPr id="50" name="TextBox 49"/>
          <p:cNvSpPr txBox="1"/>
          <p:nvPr/>
        </p:nvSpPr>
        <p:spPr>
          <a:xfrm>
            <a:off x="7015949" y="3859463"/>
            <a:ext cx="2707606" cy="461641"/>
          </a:xfrm>
          <a:prstGeom prst="rect">
            <a:avLst/>
          </a:prstGeom>
          <a:noFill/>
        </p:spPr>
        <p:txBody>
          <a:bodyPr lIns="91417" tIns="45708" rIns="91417" bIns="45708">
            <a:spAutoFit/>
          </a:bodyPr>
          <a:lstStyle/>
          <a:p>
            <a:pPr defTabSz="685165">
              <a:defRPr/>
            </a:pPr>
            <a:r>
              <a:rPr lang="en-US" altLang="zh-CN" sz="2400" b="1" dirty="0">
                <a:solidFill>
                  <a:schemeClr val="bg1">
                    <a:lumMod val="50000"/>
                  </a:schemeClr>
                </a:solidFill>
                <a:latin typeface="微软雅黑" panose="020B0503020204020204" pitchFamily="34" charset="-122"/>
                <a:ea typeface="微软雅黑" panose="020B0503020204020204" pitchFamily="34" charset="-122"/>
                <a:sym typeface="+mn-ea"/>
              </a:rPr>
              <a:t>YOU TITL </a:t>
            </a:r>
          </a:p>
        </p:txBody>
      </p:sp>
      <p:grpSp>
        <p:nvGrpSpPr>
          <p:cNvPr id="31" name="组合 30"/>
          <p:cNvGrpSpPr/>
          <p:nvPr/>
        </p:nvGrpSpPr>
        <p:grpSpPr>
          <a:xfrm>
            <a:off x="-13335" y="135255"/>
            <a:ext cx="824865" cy="526415"/>
            <a:chOff x="1926" y="1023"/>
            <a:chExt cx="1299" cy="829"/>
          </a:xfrm>
          <a:solidFill>
            <a:srgbClr val="3BA04C"/>
          </a:solidFill>
        </p:grpSpPr>
        <p:sp>
          <p:nvSpPr>
            <p:cNvPr id="43" name="流程图: 延期 42"/>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51"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0-#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47" grpId="0"/>
      <p:bldP spid="48" grpId="0"/>
      <p:bldP spid="49" grpId="0"/>
      <p:bldP spid="50" grpId="0"/>
      <p:bldP spid="46"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树丫"/>
          <p:cNvSpPr/>
          <p:nvPr/>
        </p:nvSpPr>
        <p:spPr bwMode="auto">
          <a:xfrm>
            <a:off x="4589145" y="3075305"/>
            <a:ext cx="2690495" cy="3437890"/>
          </a:xfrm>
          <a:custGeom>
            <a:avLst/>
            <a:gdLst>
              <a:gd name="T0" fmla="*/ 40049178 w 13310"/>
              <a:gd name="T1" fmla="*/ 94723656 h 21600"/>
              <a:gd name="T2" fmla="*/ 40049178 w 13310"/>
              <a:gd name="T3" fmla="*/ 94723656 h 21600"/>
              <a:gd name="T4" fmla="*/ 33674019 w 13310"/>
              <a:gd name="T5" fmla="*/ 89683343 h 21600"/>
              <a:gd name="T6" fmla="*/ 20417702 w 13310"/>
              <a:gd name="T7" fmla="*/ 79206019 h 21600"/>
              <a:gd name="T8" fmla="*/ 13388620 w 13310"/>
              <a:gd name="T9" fmla="*/ 73667938 h 21600"/>
              <a:gd name="T10" fmla="*/ 7262532 w 13310"/>
              <a:gd name="T11" fmla="*/ 68853138 h 21600"/>
              <a:gd name="T12" fmla="*/ 4810562 w 13310"/>
              <a:gd name="T13" fmla="*/ 66931910 h 21600"/>
              <a:gd name="T14" fmla="*/ 2903512 w 13310"/>
              <a:gd name="T15" fmla="*/ 65446275 h 21600"/>
              <a:gd name="T16" fmla="*/ 1665833 w 13310"/>
              <a:gd name="T17" fmla="*/ 64497303 h 21600"/>
              <a:gd name="T18" fmla="*/ 1323293 w 13310"/>
              <a:gd name="T19" fmla="*/ 64240657 h 21600"/>
              <a:gd name="T20" fmla="*/ 1229913 w 13310"/>
              <a:gd name="T21" fmla="*/ 64178392 h 21600"/>
              <a:gd name="T22" fmla="*/ 1198757 w 13310"/>
              <a:gd name="T23" fmla="*/ 64162869 h 21600"/>
              <a:gd name="T24" fmla="*/ 0 w 13310"/>
              <a:gd name="T25" fmla="*/ 65508540 h 21600"/>
              <a:gd name="T26" fmla="*/ 20402168 w 13310"/>
              <a:gd name="T27" fmla="*/ 86626524 h 21600"/>
              <a:gd name="T28" fmla="*/ 4063258 w 13310"/>
              <a:gd name="T29" fmla="*/ 87155426 h 21600"/>
              <a:gd name="T30" fmla="*/ 4475877 w 13310"/>
              <a:gd name="T31" fmla="*/ 89535529 h 21600"/>
              <a:gd name="T32" fmla="*/ 29914289 w 13310"/>
              <a:gd name="T33" fmla="*/ 93953630 h 21600"/>
              <a:gd name="T34" fmla="*/ 39325264 w 13310"/>
              <a:gd name="T35" fmla="*/ 102960840 h 21600"/>
              <a:gd name="T36" fmla="*/ 39706727 w 13310"/>
              <a:gd name="T37" fmla="*/ 167994894 h 21600"/>
              <a:gd name="T38" fmla="*/ 59112520 w 13310"/>
              <a:gd name="T39" fmla="*/ 168010417 h 21600"/>
              <a:gd name="T40" fmla="*/ 55282711 w 13310"/>
              <a:gd name="T41" fmla="*/ 89714476 h 21600"/>
              <a:gd name="T42" fmla="*/ 84924540 w 13310"/>
              <a:gd name="T43" fmla="*/ 69397651 h 21600"/>
              <a:gd name="T44" fmla="*/ 89011187 w 13310"/>
              <a:gd name="T45" fmla="*/ 47820703 h 21600"/>
              <a:gd name="T46" fmla="*/ 103606419 w 13310"/>
              <a:gd name="T47" fmla="*/ 36503416 h 21600"/>
              <a:gd name="T48" fmla="*/ 102423196 w 13310"/>
              <a:gd name="T49" fmla="*/ 34869967 h 21600"/>
              <a:gd name="T50" fmla="*/ 90350102 w 13310"/>
              <a:gd name="T51" fmla="*/ 41862640 h 21600"/>
              <a:gd name="T52" fmla="*/ 93946373 w 13310"/>
              <a:gd name="T53" fmla="*/ 17353315 h 21600"/>
              <a:gd name="T54" fmla="*/ 91704551 w 13310"/>
              <a:gd name="T55" fmla="*/ 16715493 h 21600"/>
              <a:gd name="T56" fmla="*/ 78424845 w 13310"/>
              <a:gd name="T57" fmla="*/ 64349577 h 21600"/>
              <a:gd name="T58" fmla="*/ 54768946 w 13310"/>
              <a:gd name="T59" fmla="*/ 76234749 h 21600"/>
              <a:gd name="T60" fmla="*/ 53904873 w 13310"/>
              <a:gd name="T61" fmla="*/ 61533793 h 21600"/>
              <a:gd name="T62" fmla="*/ 62856627 w 13310"/>
              <a:gd name="T63" fmla="*/ 0 h 21600"/>
              <a:gd name="T64" fmla="*/ 58489752 w 13310"/>
              <a:gd name="T65" fmla="*/ 3367969 h 21600"/>
              <a:gd name="T66" fmla="*/ 45295659 w 13310"/>
              <a:gd name="T67" fmla="*/ 53537732 h 21600"/>
              <a:gd name="T68" fmla="*/ 32436339 w 13310"/>
              <a:gd name="T69" fmla="*/ 25637155 h 21600"/>
              <a:gd name="T70" fmla="*/ 30108904 w 13310"/>
              <a:gd name="T71" fmla="*/ 26453835 h 21600"/>
              <a:gd name="T72" fmla="*/ 40656412 w 13310"/>
              <a:gd name="T73" fmla="*/ 63727277 h 21600"/>
              <a:gd name="T74" fmla="*/ 40049178 w 13310"/>
              <a:gd name="T75" fmla="*/ 94723656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310" h="21600">
                <a:moveTo>
                  <a:pt x="5145" y="12178"/>
                </a:moveTo>
                <a:lnTo>
                  <a:pt x="5145" y="12178"/>
                </a:lnTo>
                <a:lnTo>
                  <a:pt x="4326" y="11530"/>
                </a:lnTo>
                <a:lnTo>
                  <a:pt x="2623" y="10183"/>
                </a:lnTo>
                <a:lnTo>
                  <a:pt x="1720" y="9471"/>
                </a:lnTo>
                <a:lnTo>
                  <a:pt x="933" y="8852"/>
                </a:lnTo>
                <a:lnTo>
                  <a:pt x="618" y="8605"/>
                </a:lnTo>
                <a:lnTo>
                  <a:pt x="373" y="8414"/>
                </a:lnTo>
                <a:lnTo>
                  <a:pt x="214" y="8292"/>
                </a:lnTo>
                <a:lnTo>
                  <a:pt x="170" y="8259"/>
                </a:lnTo>
                <a:lnTo>
                  <a:pt x="158" y="8251"/>
                </a:lnTo>
                <a:lnTo>
                  <a:pt x="154" y="8249"/>
                </a:lnTo>
                <a:lnTo>
                  <a:pt x="0" y="8422"/>
                </a:lnTo>
                <a:lnTo>
                  <a:pt x="2621" y="11137"/>
                </a:lnTo>
                <a:lnTo>
                  <a:pt x="522" y="11205"/>
                </a:lnTo>
                <a:lnTo>
                  <a:pt x="575" y="11511"/>
                </a:lnTo>
                <a:lnTo>
                  <a:pt x="3843" y="12079"/>
                </a:lnTo>
                <a:lnTo>
                  <a:pt x="5052" y="13237"/>
                </a:lnTo>
                <a:lnTo>
                  <a:pt x="5101" y="21598"/>
                </a:lnTo>
                <a:lnTo>
                  <a:pt x="7594" y="21600"/>
                </a:lnTo>
                <a:lnTo>
                  <a:pt x="7102" y="11534"/>
                </a:lnTo>
                <a:lnTo>
                  <a:pt x="10910" y="8922"/>
                </a:lnTo>
                <a:lnTo>
                  <a:pt x="11435" y="6148"/>
                </a:lnTo>
                <a:lnTo>
                  <a:pt x="13310" y="4693"/>
                </a:lnTo>
                <a:lnTo>
                  <a:pt x="13158" y="4483"/>
                </a:lnTo>
                <a:lnTo>
                  <a:pt x="11607" y="5382"/>
                </a:lnTo>
                <a:lnTo>
                  <a:pt x="12069" y="2231"/>
                </a:lnTo>
                <a:lnTo>
                  <a:pt x="11781" y="2149"/>
                </a:lnTo>
                <a:lnTo>
                  <a:pt x="10075" y="8273"/>
                </a:lnTo>
                <a:lnTo>
                  <a:pt x="7036" y="9801"/>
                </a:lnTo>
                <a:lnTo>
                  <a:pt x="6925" y="7911"/>
                </a:lnTo>
                <a:lnTo>
                  <a:pt x="8075" y="0"/>
                </a:lnTo>
                <a:lnTo>
                  <a:pt x="7514" y="433"/>
                </a:lnTo>
                <a:lnTo>
                  <a:pt x="5819" y="6883"/>
                </a:lnTo>
                <a:lnTo>
                  <a:pt x="4167" y="3296"/>
                </a:lnTo>
                <a:lnTo>
                  <a:pt x="3868" y="3401"/>
                </a:lnTo>
                <a:lnTo>
                  <a:pt x="5223" y="8193"/>
                </a:lnTo>
                <a:lnTo>
                  <a:pt x="5145" y="1217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椭圆 3"/>
          <p:cNvSpPr/>
          <p:nvPr/>
        </p:nvSpPr>
        <p:spPr>
          <a:xfrm>
            <a:off x="3797300" y="3611880"/>
            <a:ext cx="1489075" cy="1489075"/>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978400" y="2249805"/>
            <a:ext cx="1489075" cy="1489075"/>
          </a:xfrm>
          <a:prstGeom prst="ellipse">
            <a:avLst/>
          </a:prstGeom>
          <a:solidFill>
            <a:schemeClr val="bg1"/>
          </a:solidFill>
          <a:ln>
            <a:solidFill>
              <a:srgbClr val="167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7B2A"/>
              </a:solidFill>
            </a:endParaRPr>
          </a:p>
        </p:txBody>
      </p:sp>
      <p:sp>
        <p:nvSpPr>
          <p:cNvPr id="2" name="椭圆 1"/>
          <p:cNvSpPr/>
          <p:nvPr/>
        </p:nvSpPr>
        <p:spPr>
          <a:xfrm>
            <a:off x="5639435" y="3950335"/>
            <a:ext cx="1489075" cy="1489075"/>
          </a:xfrm>
          <a:prstGeom prst="ellipse">
            <a:avLst/>
          </a:prstGeom>
          <a:solidFill>
            <a:schemeClr val="bg1"/>
          </a:solidFill>
          <a:ln>
            <a:solidFill>
              <a:srgbClr val="167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6720840" y="2750820"/>
            <a:ext cx="1489075" cy="1489075"/>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Rectangle 32"/>
          <p:cNvSpPr>
            <a:spLocks noChangeArrowheads="1"/>
          </p:cNvSpPr>
          <p:nvPr/>
        </p:nvSpPr>
        <p:spPr bwMode="auto">
          <a:xfrm>
            <a:off x="8042910" y="2005965"/>
            <a:ext cx="2573020" cy="71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ct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5104130" y="2546985"/>
            <a:ext cx="1341755" cy="857250"/>
            <a:chOff x="8038" y="2883"/>
            <a:chExt cx="2113" cy="1350"/>
          </a:xfrm>
        </p:grpSpPr>
        <p:sp>
          <p:nvSpPr>
            <p:cNvPr id="89" name="文本框 67"/>
            <p:cNvSpPr txBox="1"/>
            <p:nvPr/>
          </p:nvSpPr>
          <p:spPr>
            <a:xfrm>
              <a:off x="8421" y="2883"/>
              <a:ext cx="1182" cy="988"/>
            </a:xfrm>
            <a:prstGeom prst="rect">
              <a:avLst/>
            </a:prstGeom>
            <a:noFill/>
          </p:spPr>
          <p:txBody>
            <a:bodyPr wrap="square" rtlCol="0">
              <a:spAutoFit/>
            </a:bodyPr>
            <a:lstStyle/>
            <a:p>
              <a:pPr algn="ctr">
                <a:lnSpc>
                  <a:spcPct val="90000"/>
                </a:lnSpc>
                <a:spcBef>
                  <a:spcPts val="750"/>
                </a:spcBef>
              </a:pPr>
              <a:r>
                <a:rPr lang="en-US" altLang="zh-CN" sz="3335">
                  <a:solidFill>
                    <a:srgbClr val="167B2A"/>
                  </a:solidFill>
                  <a:latin typeface="微软雅黑" panose="020B0503020204020204" pitchFamily="34" charset="-122"/>
                  <a:ea typeface="微软雅黑" panose="020B0503020204020204" pitchFamily="34" charset="-122"/>
                </a:rPr>
                <a:t>01</a:t>
              </a:r>
            </a:p>
          </p:txBody>
        </p:sp>
        <p:sp>
          <p:nvSpPr>
            <p:cNvPr id="88" name="文本框 63"/>
            <p:cNvSpPr txBox="1"/>
            <p:nvPr/>
          </p:nvSpPr>
          <p:spPr>
            <a:xfrm>
              <a:off x="8038" y="3739"/>
              <a:ext cx="2113" cy="494"/>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just">
                <a:lnSpc>
                  <a:spcPct val="90000"/>
                </a:lnSpc>
                <a:spcBef>
                  <a:spcPts val="750"/>
                </a:spcBef>
              </a:pPr>
              <a:r>
                <a:rPr lang="en-US" altLang="zh-CN" sz="1600" dirty="0">
                  <a:solidFill>
                    <a:srgbClr val="167B2A"/>
                  </a:solidFill>
                  <a:latin typeface="微软雅黑" panose="020B0503020204020204" pitchFamily="34" charset="-122"/>
                  <a:ea typeface="微软雅黑" panose="020B0503020204020204" pitchFamily="34" charset="-122"/>
                  <a:sym typeface="+mn-ea"/>
                </a:rPr>
                <a:t>YOUR TITL </a:t>
              </a:r>
            </a:p>
          </p:txBody>
        </p:sp>
      </p:grpSp>
      <p:grpSp>
        <p:nvGrpSpPr>
          <p:cNvPr id="7" name="组合 6"/>
          <p:cNvGrpSpPr/>
          <p:nvPr/>
        </p:nvGrpSpPr>
        <p:grpSpPr>
          <a:xfrm>
            <a:off x="5715635" y="4157345"/>
            <a:ext cx="1341755" cy="857250"/>
            <a:chOff x="8038" y="2883"/>
            <a:chExt cx="2113" cy="1350"/>
          </a:xfrm>
        </p:grpSpPr>
        <p:sp>
          <p:nvSpPr>
            <p:cNvPr id="8" name="文本框 67"/>
            <p:cNvSpPr txBox="1"/>
            <p:nvPr/>
          </p:nvSpPr>
          <p:spPr>
            <a:xfrm>
              <a:off x="8421" y="2883"/>
              <a:ext cx="1182" cy="988"/>
            </a:xfrm>
            <a:prstGeom prst="rect">
              <a:avLst/>
            </a:prstGeom>
            <a:noFill/>
          </p:spPr>
          <p:txBody>
            <a:bodyPr wrap="square" rtlCol="0">
              <a:spAutoFit/>
            </a:bodyPr>
            <a:lstStyle/>
            <a:p>
              <a:pPr algn="ctr">
                <a:lnSpc>
                  <a:spcPct val="90000"/>
                </a:lnSpc>
                <a:spcBef>
                  <a:spcPts val="750"/>
                </a:spcBef>
              </a:pPr>
              <a:r>
                <a:rPr lang="en-US" altLang="zh-CN" sz="3335">
                  <a:solidFill>
                    <a:srgbClr val="167B2A"/>
                  </a:solidFill>
                  <a:latin typeface="微软雅黑" panose="020B0503020204020204" pitchFamily="34" charset="-122"/>
                  <a:ea typeface="微软雅黑" panose="020B0503020204020204" pitchFamily="34" charset="-122"/>
                </a:rPr>
                <a:t>04</a:t>
              </a:r>
            </a:p>
          </p:txBody>
        </p:sp>
        <p:sp>
          <p:nvSpPr>
            <p:cNvPr id="9" name="文本框 63"/>
            <p:cNvSpPr txBox="1"/>
            <p:nvPr/>
          </p:nvSpPr>
          <p:spPr>
            <a:xfrm>
              <a:off x="8038" y="3739"/>
              <a:ext cx="2113" cy="494"/>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just">
                <a:lnSpc>
                  <a:spcPct val="90000"/>
                </a:lnSpc>
                <a:spcBef>
                  <a:spcPts val="750"/>
                </a:spcBef>
              </a:pPr>
              <a:r>
                <a:rPr lang="en-US" altLang="zh-CN" sz="1600" dirty="0">
                  <a:solidFill>
                    <a:srgbClr val="167B2A"/>
                  </a:solidFill>
                  <a:latin typeface="微软雅黑" panose="020B0503020204020204" pitchFamily="34" charset="-122"/>
                  <a:ea typeface="微软雅黑" panose="020B0503020204020204" pitchFamily="34" charset="-122"/>
                  <a:sym typeface="+mn-ea"/>
                </a:rPr>
                <a:t>YOUR TITL </a:t>
              </a:r>
            </a:p>
          </p:txBody>
        </p:sp>
      </p:grpSp>
      <p:grpSp>
        <p:nvGrpSpPr>
          <p:cNvPr id="10" name="组合 9"/>
          <p:cNvGrpSpPr/>
          <p:nvPr/>
        </p:nvGrpSpPr>
        <p:grpSpPr>
          <a:xfrm>
            <a:off x="3923665" y="3842385"/>
            <a:ext cx="1341755" cy="857250"/>
            <a:chOff x="8038" y="2883"/>
            <a:chExt cx="2113" cy="1350"/>
          </a:xfrm>
        </p:grpSpPr>
        <p:sp>
          <p:nvSpPr>
            <p:cNvPr id="11" name="文本框 67"/>
            <p:cNvSpPr txBox="1"/>
            <p:nvPr/>
          </p:nvSpPr>
          <p:spPr>
            <a:xfrm>
              <a:off x="8421" y="2883"/>
              <a:ext cx="1182" cy="988"/>
            </a:xfrm>
            <a:prstGeom prst="rect">
              <a:avLst/>
            </a:prstGeom>
            <a:noFill/>
          </p:spPr>
          <p:txBody>
            <a:bodyPr wrap="square" rtlCol="0">
              <a:spAutoFit/>
            </a:bodyPr>
            <a:lstStyle/>
            <a:p>
              <a:pPr algn="ctr">
                <a:lnSpc>
                  <a:spcPct val="90000"/>
                </a:lnSpc>
                <a:spcBef>
                  <a:spcPts val="750"/>
                </a:spcBef>
              </a:pPr>
              <a:r>
                <a:rPr lang="en-US" altLang="zh-CN" sz="3335">
                  <a:solidFill>
                    <a:schemeClr val="bg1">
                      <a:lumMod val="95000"/>
                    </a:schemeClr>
                  </a:solidFill>
                  <a:latin typeface="微软雅黑" panose="020B0503020204020204" pitchFamily="34" charset="-122"/>
                  <a:ea typeface="微软雅黑" panose="020B0503020204020204" pitchFamily="34" charset="-122"/>
                </a:rPr>
                <a:t>02</a:t>
              </a:r>
            </a:p>
          </p:txBody>
        </p:sp>
        <p:sp>
          <p:nvSpPr>
            <p:cNvPr id="12" name="文本框 63"/>
            <p:cNvSpPr txBox="1"/>
            <p:nvPr/>
          </p:nvSpPr>
          <p:spPr>
            <a:xfrm>
              <a:off x="8038" y="3739"/>
              <a:ext cx="2113" cy="494"/>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just">
                <a:lnSpc>
                  <a:spcPct val="90000"/>
                </a:lnSpc>
                <a:spcBef>
                  <a:spcPts val="750"/>
                </a:spcBef>
              </a:pPr>
              <a:r>
                <a:rPr lang="en-US" altLang="zh-CN" sz="1600" dirty="0">
                  <a:solidFill>
                    <a:schemeClr val="bg1">
                      <a:lumMod val="95000"/>
                    </a:schemeClr>
                  </a:solidFill>
                  <a:latin typeface="微软雅黑" panose="020B0503020204020204" pitchFamily="34" charset="-122"/>
                  <a:ea typeface="微软雅黑" panose="020B0503020204020204" pitchFamily="34" charset="-122"/>
                  <a:sym typeface="+mn-ea"/>
                </a:rPr>
                <a:t>YOUR TITL </a:t>
              </a:r>
            </a:p>
          </p:txBody>
        </p:sp>
      </p:grpSp>
      <p:grpSp>
        <p:nvGrpSpPr>
          <p:cNvPr id="13" name="组合 12"/>
          <p:cNvGrpSpPr/>
          <p:nvPr/>
        </p:nvGrpSpPr>
        <p:grpSpPr>
          <a:xfrm>
            <a:off x="6829425" y="3060065"/>
            <a:ext cx="1341755" cy="857250"/>
            <a:chOff x="8038" y="2883"/>
            <a:chExt cx="2113" cy="1350"/>
          </a:xfrm>
        </p:grpSpPr>
        <p:sp>
          <p:nvSpPr>
            <p:cNvPr id="14" name="文本框 67"/>
            <p:cNvSpPr txBox="1"/>
            <p:nvPr/>
          </p:nvSpPr>
          <p:spPr>
            <a:xfrm>
              <a:off x="8421" y="2883"/>
              <a:ext cx="1182" cy="988"/>
            </a:xfrm>
            <a:prstGeom prst="rect">
              <a:avLst/>
            </a:prstGeom>
            <a:noFill/>
          </p:spPr>
          <p:txBody>
            <a:bodyPr wrap="square" rtlCol="0">
              <a:spAutoFit/>
            </a:bodyPr>
            <a:lstStyle/>
            <a:p>
              <a:pPr algn="ctr">
                <a:lnSpc>
                  <a:spcPct val="90000"/>
                </a:lnSpc>
                <a:spcBef>
                  <a:spcPts val="750"/>
                </a:spcBef>
              </a:pPr>
              <a:r>
                <a:rPr lang="en-US" altLang="zh-CN" sz="3335">
                  <a:solidFill>
                    <a:schemeClr val="bg1">
                      <a:lumMod val="95000"/>
                    </a:schemeClr>
                  </a:solidFill>
                  <a:latin typeface="微软雅黑" panose="020B0503020204020204" pitchFamily="34" charset="-122"/>
                  <a:ea typeface="微软雅黑" panose="020B0503020204020204" pitchFamily="34" charset="-122"/>
                </a:rPr>
                <a:t>03</a:t>
              </a:r>
            </a:p>
          </p:txBody>
        </p:sp>
        <p:sp>
          <p:nvSpPr>
            <p:cNvPr id="15" name="文本框 63"/>
            <p:cNvSpPr txBox="1"/>
            <p:nvPr/>
          </p:nvSpPr>
          <p:spPr>
            <a:xfrm>
              <a:off x="8038" y="3739"/>
              <a:ext cx="2113" cy="494"/>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just">
                <a:lnSpc>
                  <a:spcPct val="90000"/>
                </a:lnSpc>
                <a:spcBef>
                  <a:spcPts val="750"/>
                </a:spcBef>
              </a:pPr>
              <a:r>
                <a:rPr lang="en-US" altLang="zh-CN" sz="1600" dirty="0">
                  <a:solidFill>
                    <a:schemeClr val="bg1">
                      <a:lumMod val="95000"/>
                    </a:schemeClr>
                  </a:solidFill>
                  <a:latin typeface="微软雅黑" panose="020B0503020204020204" pitchFamily="34" charset="-122"/>
                  <a:ea typeface="微软雅黑" panose="020B0503020204020204" pitchFamily="34" charset="-122"/>
                  <a:sym typeface="+mn-ea"/>
                </a:rPr>
                <a:t>YOUR TITL </a:t>
              </a:r>
            </a:p>
          </p:txBody>
        </p:sp>
      </p:grpSp>
      <p:sp>
        <p:nvSpPr>
          <p:cNvPr id="17" name="Rectangle 32"/>
          <p:cNvSpPr>
            <a:spLocks noChangeArrowheads="1"/>
          </p:cNvSpPr>
          <p:nvPr/>
        </p:nvSpPr>
        <p:spPr bwMode="auto">
          <a:xfrm>
            <a:off x="1071880" y="3932555"/>
            <a:ext cx="2573020" cy="71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ct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18" name="Rectangle 32"/>
          <p:cNvSpPr>
            <a:spLocks noChangeArrowheads="1"/>
          </p:cNvSpPr>
          <p:nvPr/>
        </p:nvSpPr>
        <p:spPr bwMode="auto">
          <a:xfrm>
            <a:off x="2096770" y="1891665"/>
            <a:ext cx="2573020" cy="71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ct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19" name="Rectangle 32"/>
          <p:cNvSpPr>
            <a:spLocks noChangeArrowheads="1"/>
          </p:cNvSpPr>
          <p:nvPr/>
        </p:nvSpPr>
        <p:spPr bwMode="auto">
          <a:xfrm>
            <a:off x="7548245" y="4609465"/>
            <a:ext cx="2573020" cy="71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400" b="1"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 </a:t>
            </a:r>
          </a:p>
          <a:p>
            <a:pPr algn="ct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13335" y="135255"/>
            <a:ext cx="824865" cy="526415"/>
            <a:chOff x="1926" y="1023"/>
            <a:chExt cx="1299" cy="829"/>
          </a:xfrm>
          <a:solidFill>
            <a:srgbClr val="3BA04C"/>
          </a:solidFill>
        </p:grpSpPr>
        <p:sp>
          <p:nvSpPr>
            <p:cNvPr id="20" name="流程图: 延期 19"/>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23"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10"/>
                                        </p:tgtEl>
                                        <p:attrNameLst>
                                          <p:attrName>style.visibility</p:attrName>
                                        </p:attrNameLst>
                                      </p:cBhvr>
                                      <p:to>
                                        <p:strVal val="visible"/>
                                      </p:to>
                                    </p:set>
                                    <p:animEffect transition="in" filter="wipe(up)">
                                      <p:cBhvr>
                                        <p:cTn id="53" dur="500"/>
                                        <p:tgtEl>
                                          <p:spTgt spid="110"/>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500"/>
                                        <p:tgtEl>
                                          <p:spTgt spid="19"/>
                                        </p:tgtEl>
                                      </p:cBhvr>
                                    </p:animEffect>
                                  </p:childTnLst>
                                </p:cTn>
                              </p:par>
                            </p:childTnLst>
                          </p:cTn>
                        </p:par>
                        <p:par>
                          <p:cTn id="64" fill="hold">
                            <p:stCondLst>
                              <p:cond delay="6500"/>
                            </p:stCondLst>
                            <p:childTnLst>
                              <p:par>
                                <p:cTn id="65" presetID="2" presetClass="entr" presetSubtype="8"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par>
                          <p:cTn id="73" fill="hold">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nimBg="1"/>
      <p:bldP spid="4" grpId="0" bldLvl="0" animBg="1"/>
      <p:bldP spid="6" grpId="0" animBg="1"/>
      <p:bldP spid="6" grpId="1" bldLvl="0" animBg="1"/>
      <p:bldP spid="2" grpId="0" bldLvl="0" animBg="1"/>
      <p:bldP spid="3" grpId="0" bldLvl="0" animBg="1"/>
      <p:bldP spid="110" grpId="0"/>
      <p:bldP spid="17" grpId="0"/>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pic>
        <p:nvPicPr>
          <p:cNvPr id="7" name="图片 6" descr="cd854090861fa33da3def9f031b2a271"/>
          <p:cNvPicPr>
            <a:picLocks noChangeAspect="1"/>
          </p:cNvPicPr>
          <p:nvPr/>
        </p:nvPicPr>
        <p:blipFill>
          <a:blip r:embed="rId3">
            <a:lum bright="6000"/>
          </a:blip>
          <a:stretch>
            <a:fillRect/>
          </a:stretch>
        </p:blipFill>
        <p:spPr>
          <a:xfrm>
            <a:off x="-19685" y="-7620"/>
            <a:ext cx="12230735" cy="6848475"/>
          </a:xfrm>
          <a:prstGeom prst="rect">
            <a:avLst/>
          </a:prstGeom>
        </p:spPr>
      </p:pic>
      <p:sp>
        <p:nvSpPr>
          <p:cNvPr id="18" name="文本框 13"/>
          <p:cNvSpPr txBox="1">
            <a:spLocks noChangeArrowheads="1"/>
          </p:cNvSpPr>
          <p:nvPr/>
        </p:nvSpPr>
        <p:spPr bwMode="auto">
          <a:xfrm>
            <a:off x="5118735" y="3253105"/>
            <a:ext cx="2214880" cy="3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a:solidFill>
                  <a:schemeClr val="tx1">
                    <a:lumMod val="75000"/>
                    <a:lumOff val="25000"/>
                  </a:schemeClr>
                </a:solidFill>
                <a:latin typeface="锐字云字库细圆体1.0" panose="02010604000000000000" charset="-122"/>
                <a:ea typeface="锐字云字库细圆体1.0" panose="02010604000000000000" charset="-122"/>
              </a:rPr>
              <a:t>点击添加标题内容</a:t>
            </a:r>
          </a:p>
        </p:txBody>
      </p:sp>
      <p:sp>
        <p:nvSpPr>
          <p:cNvPr id="3" name="椭圆 2"/>
          <p:cNvSpPr/>
          <p:nvPr/>
        </p:nvSpPr>
        <p:spPr>
          <a:xfrm>
            <a:off x="5337810" y="1313180"/>
            <a:ext cx="1744980" cy="1739900"/>
          </a:xfrm>
          <a:prstGeom prst="ellipse">
            <a:avLst/>
          </a:prstGeom>
          <a:noFill/>
          <a:ln>
            <a:solidFill>
              <a:srgbClr val="167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248910" y="1466850"/>
            <a:ext cx="1954530" cy="1432560"/>
          </a:xfrm>
          <a:prstGeom prst="rect">
            <a:avLst/>
          </a:prstGeom>
          <a:noFill/>
        </p:spPr>
        <p:txBody>
          <a:bodyPr wrap="square" rtlCol="0">
            <a:spAutoFit/>
          </a:bodyPr>
          <a:lstStyle/>
          <a:p>
            <a:pPr algn="ctr"/>
            <a:r>
              <a:rPr lang="en-US" altLang="zh-CN" sz="8800">
                <a:solidFill>
                  <a:srgbClr val="167B2A"/>
                </a:solidFill>
                <a:latin typeface="华文细黑" panose="02010600040101010101" pitchFamily="2" charset="-122"/>
                <a:ea typeface="华文细黑" panose="02010600040101010101" pitchFamily="2" charset="-122"/>
              </a:rPr>
              <a:t>02</a:t>
            </a:r>
          </a:p>
        </p:txBody>
      </p:sp>
      <p:sp>
        <p:nvSpPr>
          <p:cNvPr id="2" name="文本框 66"/>
          <p:cNvSpPr txBox="1">
            <a:spLocks noChangeArrowheads="1"/>
          </p:cNvSpPr>
          <p:nvPr/>
        </p:nvSpPr>
        <p:spPr bwMode="auto">
          <a:xfrm>
            <a:off x="3677603" y="3805555"/>
            <a:ext cx="5096510"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algn="ctr" defTabSz="914400" rtl="0" eaLnBrk="1" latinLnBrk="0" hangingPunct="1">
              <a:lnSpc>
                <a:spcPct val="130000"/>
              </a:lnSpc>
              <a:spcBef>
                <a:spcPct val="0"/>
              </a:spcBef>
              <a:spcAft>
                <a:spcPct val="0"/>
              </a:spcAft>
              <a:buClrTx/>
              <a:buSzTx/>
              <a:buFontTx/>
              <a:buNone/>
              <a:defRPr/>
            </a:pPr>
            <a:r>
              <a:rPr lang="zh-CN" altLang="en-US" sz="1200" dirty="0">
                <a:solidFill>
                  <a:schemeClr val="tx1">
                    <a:lumMod val="75000"/>
                    <a:lumOff val="25000"/>
                  </a:schemeClr>
                </a:solidFill>
                <a:sym typeface="+mn-ea"/>
              </a:rPr>
              <a:t>添加内容添加内容添加内容添加内容添加内容添加内容添加内容添加内容 </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56" presetClass="entr" presetSubtype="0" fill="hold" grpId="1"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by="(-#ppt_w*2)" calcmode="lin" valueType="num">
                                      <p:cBhvr rctx="PPT">
                                        <p:cTn id="17" dur="500" autoRev="1" fill="hold">
                                          <p:stCondLst>
                                            <p:cond delay="0"/>
                                          </p:stCondLst>
                                        </p:cTn>
                                        <p:tgtEl>
                                          <p:spTgt spid="19"/>
                                        </p:tgtEl>
                                        <p:attrNameLst>
                                          <p:attrName>ppt_w</p:attrName>
                                        </p:attrNameLst>
                                      </p:cBhvr>
                                    </p:anim>
                                    <p:anim by="(#ppt_w*0.50)" calcmode="lin" valueType="num">
                                      <p:cBhvr>
                                        <p:cTn id="18" dur="500" decel="50000" autoRev="1" fill="hold">
                                          <p:stCondLst>
                                            <p:cond delay="0"/>
                                          </p:stCondLst>
                                        </p:cTn>
                                        <p:tgtEl>
                                          <p:spTgt spid="19"/>
                                        </p:tgtEl>
                                        <p:attrNameLst>
                                          <p:attrName>ppt_x</p:attrName>
                                        </p:attrNameLst>
                                      </p:cBhvr>
                                    </p:anim>
                                    <p:anim from="(-#ppt_h/2)" to="(#ppt_y)" calcmode="lin" valueType="num">
                                      <p:cBhvr>
                                        <p:cTn id="19" dur="1000" fill="hold">
                                          <p:stCondLst>
                                            <p:cond delay="0"/>
                                          </p:stCondLst>
                                        </p:cTn>
                                        <p:tgtEl>
                                          <p:spTgt spid="19"/>
                                        </p:tgtEl>
                                        <p:attrNameLst>
                                          <p:attrName>ppt_y</p:attrName>
                                        </p:attrNameLst>
                                      </p:cBhvr>
                                    </p:anim>
                                    <p:animRot by="21600000">
                                      <p:cBhvr>
                                        <p:cTn id="20" dur="1000" fill="hold">
                                          <p:stCondLst>
                                            <p:cond delay="0"/>
                                          </p:stCondLst>
                                        </p:cTn>
                                        <p:tgtEl>
                                          <p:spTgt spid="19"/>
                                        </p:tgtEl>
                                        <p:attrNameLst>
                                          <p:attrName>r</p:attrName>
                                        </p:attrNameLst>
                                      </p:cBhvr>
                                    </p:animRot>
                                  </p:childTnLst>
                                </p:cTn>
                              </p:par>
                            </p:childTnLst>
                          </p:cTn>
                        </p:par>
                        <p:par>
                          <p:cTn id="21" fill="hold">
                            <p:stCondLst>
                              <p:cond delay="25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childTnLst>
                          </p:cTn>
                        </p:par>
                        <p:par>
                          <p:cTn id="29" fill="hold">
                            <p:stCondLst>
                              <p:cond delay="3450"/>
                            </p:stCondLst>
                            <p:childTnLst>
                              <p:par>
                                <p:cTn id="30" presetID="47" presetClass="entr" presetSubtype="0" fill="hold" grpId="1" nodeType="afterEffect">
                                  <p:stCondLst>
                                    <p:cond delay="0"/>
                                  </p:stCondLst>
                                  <p:iterate type="lt">
                                    <p:tmPct val="0"/>
                                  </p:iterate>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bldLvl="0" animBg="1"/>
      <p:bldP spid="19" grpId="0"/>
      <p:bldP spid="19" grpId="1"/>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45865" y="1702435"/>
            <a:ext cx="7984490" cy="4272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74975" y="1702435"/>
            <a:ext cx="770890" cy="4272280"/>
          </a:xfrm>
          <a:prstGeom prst="rect">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63855" y="1702435"/>
            <a:ext cx="3182620" cy="427228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66335" y="2231390"/>
            <a:ext cx="758190" cy="758190"/>
            <a:chOff x="10238" y="3105"/>
            <a:chExt cx="2542" cy="2542"/>
          </a:xfrm>
        </p:grpSpPr>
        <p:sp>
          <p:nvSpPr>
            <p:cNvPr id="7" name="椭圆 6"/>
            <p:cNvSpPr/>
            <p:nvPr/>
          </p:nvSpPr>
          <p:spPr>
            <a:xfrm>
              <a:off x="10238" y="3105"/>
              <a:ext cx="2543" cy="2543"/>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摄影机"/>
            <p:cNvSpPr/>
            <p:nvPr/>
          </p:nvSpPr>
          <p:spPr bwMode="auto">
            <a:xfrm>
              <a:off x="11028" y="3895"/>
              <a:ext cx="964" cy="964"/>
            </a:xfrm>
            <a:custGeom>
              <a:avLst/>
              <a:gdLst>
                <a:gd name="T0" fmla="*/ 293283150 w 6361"/>
                <a:gd name="T1" fmla="*/ 212252054 h 5554"/>
                <a:gd name="T2" fmla="*/ 271937028 w 6361"/>
                <a:gd name="T3" fmla="*/ 183646839 h 5554"/>
                <a:gd name="T4" fmla="*/ 259380679 w 6361"/>
                <a:gd name="T5" fmla="*/ 149392412 h 5554"/>
                <a:gd name="T6" fmla="*/ 257228008 w 6361"/>
                <a:gd name="T7" fmla="*/ 114868989 h 5554"/>
                <a:gd name="T8" fmla="*/ 265569159 w 6361"/>
                <a:gd name="T9" fmla="*/ 78731292 h 5554"/>
                <a:gd name="T10" fmla="*/ 283417341 w 6361"/>
                <a:gd name="T11" fmla="*/ 47615549 h 5554"/>
                <a:gd name="T12" fmla="*/ 306825990 w 6361"/>
                <a:gd name="T13" fmla="*/ 24749410 h 5554"/>
                <a:gd name="T14" fmla="*/ 338486246 w 6361"/>
                <a:gd name="T15" fmla="*/ 7532481 h 5554"/>
                <a:gd name="T16" fmla="*/ 374810322 w 6361"/>
                <a:gd name="T17" fmla="*/ 179430 h 5554"/>
                <a:gd name="T18" fmla="*/ 409250961 w 6361"/>
                <a:gd name="T19" fmla="*/ 3228249 h 5554"/>
                <a:gd name="T20" fmla="*/ 443063588 w 6361"/>
                <a:gd name="T21" fmla="*/ 16499507 h 5554"/>
                <a:gd name="T22" fmla="*/ 469163077 w 6361"/>
                <a:gd name="T23" fmla="*/ 36496258 h 5554"/>
                <a:gd name="T24" fmla="*/ 490509199 w 6361"/>
                <a:gd name="T25" fmla="*/ 65101474 h 5554"/>
                <a:gd name="T26" fmla="*/ 502976003 w 6361"/>
                <a:gd name="T27" fmla="*/ 99266035 h 5554"/>
                <a:gd name="T28" fmla="*/ 505128374 w 6361"/>
                <a:gd name="T29" fmla="*/ 133968888 h 5554"/>
                <a:gd name="T30" fmla="*/ 496877068 w 6361"/>
                <a:gd name="T31" fmla="*/ 169927155 h 5554"/>
                <a:gd name="T32" fmla="*/ 478939341 w 6361"/>
                <a:gd name="T33" fmla="*/ 201132763 h 5554"/>
                <a:gd name="T34" fmla="*/ 445395648 w 6361"/>
                <a:gd name="T35" fmla="*/ 230903827 h 5554"/>
                <a:gd name="T36" fmla="*/ 493737906 w 6361"/>
                <a:gd name="T37" fmla="*/ 469160405 h 5554"/>
                <a:gd name="T38" fmla="*/ 488894696 w 6361"/>
                <a:gd name="T39" fmla="*/ 485211485 h 5554"/>
                <a:gd name="T40" fmla="*/ 476069113 w 6361"/>
                <a:gd name="T41" fmla="*/ 495792785 h 5554"/>
                <a:gd name="T42" fmla="*/ 139825083 w 6361"/>
                <a:gd name="T43" fmla="*/ 497945051 h 5554"/>
                <a:gd name="T44" fmla="*/ 124398507 w 6361"/>
                <a:gd name="T45" fmla="*/ 491488553 h 5554"/>
                <a:gd name="T46" fmla="*/ 115070865 w 6361"/>
                <a:gd name="T47" fmla="*/ 477679303 h 5554"/>
                <a:gd name="T48" fmla="*/ 40539574 w 6361"/>
                <a:gd name="T49" fmla="*/ 287755397 h 5554"/>
                <a:gd name="T50" fmla="*/ 116954601 w 6361"/>
                <a:gd name="T51" fmla="*/ 251617700 h 5554"/>
                <a:gd name="T52" fmla="*/ 113187427 w 6361"/>
                <a:gd name="T53" fmla="*/ 235566620 h 5554"/>
                <a:gd name="T54" fmla="*/ 79912968 w 6361"/>
                <a:gd name="T55" fmla="*/ 200774202 h 5554"/>
                <a:gd name="T56" fmla="*/ 68881278 w 6361"/>
                <a:gd name="T57" fmla="*/ 161767117 h 5554"/>
                <a:gd name="T58" fmla="*/ 71661362 w 6361"/>
                <a:gd name="T59" fmla="*/ 134237884 h 5554"/>
                <a:gd name="T60" fmla="*/ 95608479 w 6361"/>
                <a:gd name="T61" fmla="*/ 92361411 h 5554"/>
                <a:gd name="T62" fmla="*/ 141887910 w 6361"/>
                <a:gd name="T63" fmla="*/ 67432870 h 5554"/>
                <a:gd name="T64" fmla="*/ 167449230 w 6361"/>
                <a:gd name="T65" fmla="*/ 65818896 h 5554"/>
                <a:gd name="T66" fmla="*/ 207898960 w 6361"/>
                <a:gd name="T67" fmla="*/ 78731292 h 5554"/>
                <a:gd name="T68" fmla="*/ 240904785 w 6361"/>
                <a:gd name="T69" fmla="*/ 113524010 h 5554"/>
                <a:gd name="T70" fmla="*/ 251846630 w 6361"/>
                <a:gd name="T71" fmla="*/ 152351665 h 5554"/>
                <a:gd name="T72" fmla="*/ 249156091 w 6361"/>
                <a:gd name="T73" fmla="*/ 180060028 h 5554"/>
                <a:gd name="T74" fmla="*/ 225119429 w 6361"/>
                <a:gd name="T75" fmla="*/ 221846936 h 5554"/>
                <a:gd name="T76" fmla="*/ 397950038 w 6361"/>
                <a:gd name="T77" fmla="*/ 210638079 h 5554"/>
                <a:gd name="T78" fmla="*/ 430955563 w 6361"/>
                <a:gd name="T79" fmla="*/ 196828531 h 5554"/>
                <a:gd name="T80" fmla="*/ 296332468 w 6361"/>
                <a:gd name="T81" fmla="*/ 101507867 h 5554"/>
                <a:gd name="T82" fmla="*/ 294717965 w 6361"/>
                <a:gd name="T83" fmla="*/ 140245956 h 5554"/>
                <a:gd name="T84" fmla="*/ 357679697 w 6361"/>
                <a:gd name="T85" fmla="*/ 39724507 h 5554"/>
                <a:gd name="T86" fmla="*/ 323777226 w 6361"/>
                <a:gd name="T87" fmla="*/ 57837988 h 5554"/>
                <a:gd name="T88" fmla="*/ 466831316 w 6361"/>
                <a:gd name="T89" fmla="*/ 144101762 h 5554"/>
                <a:gd name="T90" fmla="*/ 466831316 w 6361"/>
                <a:gd name="T91" fmla="*/ 104556685 h 5554"/>
                <a:gd name="T92" fmla="*/ 326198831 w 6361"/>
                <a:gd name="T93" fmla="*/ 192883159 h 5554"/>
                <a:gd name="T94" fmla="*/ 360908404 w 6361"/>
                <a:gd name="T95" fmla="*/ 209920658 h 5554"/>
                <a:gd name="T96" fmla="*/ 436068007 w 6361"/>
                <a:gd name="T97" fmla="*/ 55775587 h 5554"/>
                <a:gd name="T98" fmla="*/ 401178745 w 6361"/>
                <a:gd name="T99" fmla="*/ 38738089 h 5554"/>
                <a:gd name="T100" fmla="*/ 184400466 w 6361"/>
                <a:gd name="T101" fmla="*/ 217273708 h 5554"/>
                <a:gd name="T102" fmla="*/ 206194912 w 6361"/>
                <a:gd name="T103" fmla="*/ 202836603 h 5554"/>
                <a:gd name="T104" fmla="*/ 95698024 w 6361"/>
                <a:gd name="T105" fmla="*/ 154683062 h 5554"/>
                <a:gd name="T106" fmla="*/ 135340652 w 6361"/>
                <a:gd name="T107" fmla="*/ 159256290 h 5554"/>
                <a:gd name="T108" fmla="*/ 129690340 w 6361"/>
                <a:gd name="T109" fmla="*/ 100073322 h 5554"/>
                <a:gd name="T110" fmla="*/ 110317499 w 6361"/>
                <a:gd name="T111" fmla="*/ 116124403 h 5554"/>
                <a:gd name="T112" fmla="*/ 225119429 w 6361"/>
                <a:gd name="T113" fmla="*/ 157104323 h 5554"/>
                <a:gd name="T114" fmla="*/ 112828649 w 6361"/>
                <a:gd name="T115" fmla="*/ 201043197 h 5554"/>
                <a:gd name="T116" fmla="*/ 131842711 w 6361"/>
                <a:gd name="T117" fmla="*/ 215211307 h 5554"/>
                <a:gd name="T118" fmla="*/ 210320565 w 6361"/>
                <a:gd name="T119" fmla="*/ 115855407 h 5554"/>
                <a:gd name="T120" fmla="*/ 188795353 w 6361"/>
                <a:gd name="T121" fmla="*/ 98907474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10" name="组合 9"/>
          <p:cNvGrpSpPr/>
          <p:nvPr/>
        </p:nvGrpSpPr>
        <p:grpSpPr>
          <a:xfrm>
            <a:off x="7474585" y="2231390"/>
            <a:ext cx="758190" cy="758190"/>
            <a:chOff x="6496" y="3105"/>
            <a:chExt cx="2542" cy="2542"/>
          </a:xfrm>
        </p:grpSpPr>
        <p:sp>
          <p:nvSpPr>
            <p:cNvPr id="9" name="椭圆 8"/>
            <p:cNvSpPr/>
            <p:nvPr/>
          </p:nvSpPr>
          <p:spPr>
            <a:xfrm>
              <a:off x="6496" y="3105"/>
              <a:ext cx="2543" cy="2543"/>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头"/>
            <p:cNvSpPr/>
            <p:nvPr/>
          </p:nvSpPr>
          <p:spPr bwMode="auto">
            <a:xfrm>
              <a:off x="7261" y="3795"/>
              <a:ext cx="1014" cy="1163"/>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2" name="组合 11"/>
          <p:cNvGrpSpPr/>
          <p:nvPr/>
        </p:nvGrpSpPr>
        <p:grpSpPr>
          <a:xfrm>
            <a:off x="9982835" y="2231390"/>
            <a:ext cx="730885" cy="730885"/>
            <a:chOff x="2754" y="3105"/>
            <a:chExt cx="2542" cy="2542"/>
          </a:xfrm>
        </p:grpSpPr>
        <p:sp>
          <p:nvSpPr>
            <p:cNvPr id="13" name="椭圆 12"/>
            <p:cNvSpPr/>
            <p:nvPr/>
          </p:nvSpPr>
          <p:spPr>
            <a:xfrm>
              <a:off x="2754" y="3105"/>
              <a:ext cx="2543" cy="2543"/>
            </a:xfrm>
            <a:prstGeom prst="ellipse">
              <a:avLst/>
            </a:prstGeom>
            <a:solidFill>
              <a:srgbClr val="3BA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卫星接收器"/>
            <p:cNvSpPr/>
            <p:nvPr/>
          </p:nvSpPr>
          <p:spPr>
            <a:xfrm>
              <a:off x="3361" y="3712"/>
              <a:ext cx="1330" cy="1330"/>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grpSp>
      <p:cxnSp>
        <p:nvCxnSpPr>
          <p:cNvPr id="15" name="直接连接符 14"/>
          <p:cNvCxnSpPr/>
          <p:nvPr/>
        </p:nvCxnSpPr>
        <p:spPr>
          <a:xfrm flipH="1">
            <a:off x="6599555" y="2341245"/>
            <a:ext cx="0" cy="2105025"/>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9194800" y="2341245"/>
            <a:ext cx="0" cy="2105025"/>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32"/>
          <p:cNvSpPr>
            <a:spLocks noChangeArrowheads="1"/>
          </p:cNvSpPr>
          <p:nvPr/>
        </p:nvSpPr>
        <p:spPr bwMode="auto">
          <a:xfrm>
            <a:off x="4331970" y="3119755"/>
            <a:ext cx="2024380" cy="138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chemeClr val="tx1"/>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rgbClr val="666699"/>
                </a:solidFill>
                <a:latin typeface="微软雅黑" panose="020B0503020204020204" pitchFamily="34" charset="-122"/>
                <a:ea typeface="微软雅黑" panose="020B0503020204020204" pitchFamily="34" charset="-122"/>
              </a:rPr>
              <a:t> </a:t>
            </a:r>
          </a:p>
          <a:p>
            <a:pPr algn="ct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添加内容添加内容添加内容添加内容添加内容添加内容添加内容添加内容添加内容添加内容添加内容添加内容添加内容添加内容添加内容添加内容</a:t>
            </a:r>
            <a:endParaRPr lang="zh-CN" altLang="en-US" sz="1200" kern="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mn-ea"/>
            </a:endParaRPr>
          </a:p>
        </p:txBody>
      </p:sp>
      <p:sp>
        <p:nvSpPr>
          <p:cNvPr id="6" name="Rectangle 32"/>
          <p:cNvSpPr>
            <a:spLocks noChangeArrowheads="1"/>
          </p:cNvSpPr>
          <p:nvPr/>
        </p:nvSpPr>
        <p:spPr bwMode="auto">
          <a:xfrm>
            <a:off x="6834505" y="3119755"/>
            <a:ext cx="2024380" cy="138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chemeClr val="tx1"/>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rgbClr val="666699"/>
                </a:solidFill>
                <a:latin typeface="微软雅黑" panose="020B0503020204020204" pitchFamily="34" charset="-122"/>
                <a:ea typeface="微软雅黑" panose="020B0503020204020204" pitchFamily="34" charset="-122"/>
              </a:rPr>
              <a:t> </a:t>
            </a:r>
          </a:p>
          <a:p>
            <a:pPr algn="ct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添加内容添加内容添加内容添加内容添加内容添加内容添加内容添加内容添加内容添加内容添加内容添加内容添加内容添加内容添加内容添加内容</a:t>
            </a:r>
            <a:endParaRPr lang="zh-CN" altLang="en-US" sz="1200" kern="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mn-ea"/>
            </a:endParaRPr>
          </a:p>
        </p:txBody>
      </p:sp>
      <p:sp>
        <p:nvSpPr>
          <p:cNvPr id="16" name="Rectangle 32"/>
          <p:cNvSpPr>
            <a:spLocks noChangeArrowheads="1"/>
          </p:cNvSpPr>
          <p:nvPr/>
        </p:nvSpPr>
        <p:spPr bwMode="auto">
          <a:xfrm>
            <a:off x="9337040" y="3119755"/>
            <a:ext cx="2024380" cy="138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chemeClr val="tx1"/>
                </a:solidFill>
                <a:effectLst/>
                <a:latin typeface="Arial" panose="020B0604020202020204" pitchFamily="34" charset="0"/>
                <a:ea typeface="微软雅黑" panose="020B0503020204020204" pitchFamily="34" charset="-122"/>
                <a:cs typeface="Arial" panose="020B0604020202020204" pitchFamily="34" charset="0"/>
                <a:sym typeface="+mn-ea"/>
              </a:rPr>
              <a:t>YOUR TITL </a:t>
            </a:r>
            <a:r>
              <a:rPr lang="zh-CN" altLang="en-US" sz="1600" b="1" dirty="0">
                <a:solidFill>
                  <a:srgbClr val="666699"/>
                </a:solidFill>
                <a:latin typeface="微软雅黑" panose="020B0503020204020204" pitchFamily="34" charset="-122"/>
                <a:ea typeface="微软雅黑" panose="020B0503020204020204" pitchFamily="34" charset="-122"/>
              </a:rPr>
              <a:t> </a:t>
            </a:r>
          </a:p>
          <a:p>
            <a:pPr algn="ctr">
              <a:lnSpc>
                <a:spcPct val="120000"/>
              </a:lnSpc>
            </a:pPr>
            <a:r>
              <a:rPr lang="zh-CN" altLang="en-US" sz="1200" dirty="0">
                <a:ea typeface="微软雅黑" panose="020B0503020204020204" pitchFamily="34" charset="-122"/>
                <a:sym typeface="+mn-ea"/>
              </a:rPr>
              <a:t>添加内容添加内容添加内容添加内容添加内容添加内容添加内容添加内容添加内容添加内容添加内容添加内容添加内容添加内容添加内容添加内容</a:t>
            </a:r>
            <a:endParaRPr lang="zh-CN" altLang="en-US" sz="1200" kern="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mn-ea"/>
            </a:endParaRPr>
          </a:p>
        </p:txBody>
      </p:sp>
      <p:sp>
        <p:nvSpPr>
          <p:cNvPr id="33866" name="Rectangle 74"/>
          <p:cNvSpPr>
            <a:spLocks noChangeArrowheads="1"/>
          </p:cNvSpPr>
          <p:nvPr/>
        </p:nvSpPr>
        <p:spPr bwMode="auto">
          <a:xfrm>
            <a:off x="4110355" y="4690745"/>
            <a:ext cx="7529830" cy="10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600" b="1" dirty="0">
                <a:solidFill>
                  <a:schemeClr val="tx1">
                    <a:lumMod val="65000"/>
                    <a:lumOff val="35000"/>
                  </a:schemeClr>
                </a:solidFill>
                <a:latin typeface="Arial Narrow" panose="020B0606020202030204" charset="0"/>
                <a:ea typeface="叶根友行书(繁)08" panose="02010601030101010101" charset="-122"/>
              </a:rPr>
              <a:t>YOU TITL </a:t>
            </a:r>
          </a:p>
          <a:p>
            <a:pPr marL="0" marR="0" lvl="0" algn="l" defTabSz="914400" rtl="0" eaLnBrk="1" latinLnBrk="0" hangingPunct="1">
              <a:lnSpc>
                <a:spcPct val="130000"/>
              </a:lnSpc>
              <a:spcBef>
                <a:spcPct val="0"/>
              </a:spcBef>
              <a:spcAft>
                <a:spcPct val="0"/>
              </a:spcAft>
              <a:buClrTx/>
              <a:buSzTx/>
              <a:buFontTx/>
              <a:buNone/>
              <a:defRPr/>
            </a:pPr>
            <a:r>
              <a:rPr lang="zh-CN" altLang="en-US" sz="1400" dirty="0">
                <a:solidFill>
                  <a:schemeClr val="tx1">
                    <a:lumMod val="65000"/>
                    <a:lumOff val="35000"/>
                  </a:schemeClr>
                </a:solidFill>
                <a:sym typeface="+mn-ea"/>
              </a:rPr>
              <a:t>添加内容添加内容添加内容添加内容添加内容添加内容添加内容添加内容 。添加内容添加内容添加内容添加内容添加内容添加内容添加内容添加内容 </a:t>
            </a:r>
          </a:p>
          <a:p>
            <a:pPr marL="0" marR="0" lvl="0" algn="l" defTabSz="914400" rtl="0" eaLnBrk="1" latinLnBrk="0" hangingPunct="1">
              <a:lnSpc>
                <a:spcPct val="130000"/>
              </a:lnSpc>
              <a:spcBef>
                <a:spcPct val="0"/>
              </a:spcBef>
              <a:spcAft>
                <a:spcPct val="0"/>
              </a:spcAft>
              <a:buClrTx/>
              <a:buSzTx/>
              <a:buFontTx/>
              <a:buNone/>
              <a:defRPr/>
            </a:pPr>
            <a:endParaRPr lang="zh-CN" altLang="en-US" sz="1060" dirty="0">
              <a:solidFill>
                <a:schemeClr val="tx1">
                  <a:lumMod val="65000"/>
                  <a:lumOff val="35000"/>
                </a:schemeClr>
              </a:solidFill>
              <a:sym typeface="+mn-ea"/>
            </a:endParaRPr>
          </a:p>
        </p:txBody>
      </p:sp>
      <p:grpSp>
        <p:nvGrpSpPr>
          <p:cNvPr id="17" name="组合 16"/>
          <p:cNvGrpSpPr/>
          <p:nvPr/>
        </p:nvGrpSpPr>
        <p:grpSpPr>
          <a:xfrm>
            <a:off x="-13335" y="135255"/>
            <a:ext cx="824865" cy="526415"/>
            <a:chOff x="1926" y="1023"/>
            <a:chExt cx="1299" cy="829"/>
          </a:xfrm>
          <a:solidFill>
            <a:srgbClr val="3BA04C"/>
          </a:solidFill>
        </p:grpSpPr>
        <p:sp>
          <p:nvSpPr>
            <p:cNvPr id="19" name="流程图: 延期 18"/>
            <p:cNvSpPr/>
            <p:nvPr/>
          </p:nvSpPr>
          <p:spPr>
            <a:xfrm>
              <a:off x="2332" y="1023"/>
              <a:ext cx="893" cy="82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26" y="1023"/>
              <a:ext cx="309" cy="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占位符 1"/>
          <p:cNvSpPr>
            <a:spLocks noGrp="1"/>
          </p:cNvSpPr>
          <p:nvPr/>
        </p:nvSpPr>
        <p:spPr>
          <a:xfrm>
            <a:off x="808355" y="158750"/>
            <a:ext cx="7886700" cy="43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0">
                <a:latin typeface="锐字云字库姚体1.0" panose="02010604000000000000" charset="-122"/>
                <a:ea typeface="锐字云字库姚体1.0" panose="02010604000000000000" charset="-122"/>
              </a:rPr>
              <a:t>点击添加你的标题</a:t>
            </a:r>
          </a:p>
          <a:p>
            <a:endParaRPr lang="zh-CN" altLang="en-US" sz="2400" b="0">
              <a:latin typeface="锐字云字库姚体1.0" panose="02010604000000000000" charset="-122"/>
              <a:ea typeface="锐字云字库姚体1.0" panose="02010604000000000000" charset="-122"/>
            </a:endParaRPr>
          </a:p>
        </p:txBody>
      </p:sp>
      <p:sp>
        <p:nvSpPr>
          <p:cNvPr id="22" name="文本占位符 2"/>
          <p:cNvSpPr>
            <a:spLocks noGrp="1"/>
          </p:cNvSpPr>
          <p:nvPr/>
        </p:nvSpPr>
        <p:spPr>
          <a:xfrm>
            <a:off x="808355" y="590550"/>
            <a:ext cx="7886700" cy="304800"/>
          </a:xfrm>
          <a:prstGeom prst="rect">
            <a:avLst/>
          </a:prstGeom>
        </p:spPr>
        <p:txBody>
          <a:bodyPr vert="horz" lIns="91440" tIns="45720" rIns="91440" bIns="45720" rtlCol="0">
            <a:normAutofit fontScale="6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锐字云字库姚体1.0" panose="02010604000000000000" charset="-122"/>
                <a:ea typeface="锐字云字库姚体1.0" panose="02010604000000000000" charset="-122"/>
              </a:rPr>
              <a:t>添加内容添加内容添加内容添加内容添加内容添加内容添加内容添加内容</a:t>
            </a:r>
          </a:p>
          <a:p>
            <a:endParaRPr lang="zh-CN" altLang="en-US" dirty="0">
              <a:latin typeface="锐字云字库姚体1.0" panose="02010604000000000000" charset="-122"/>
              <a:ea typeface="锐字云字库姚体1.0" panose="02010604000000000000" charset="-122"/>
            </a:endParaRPr>
          </a:p>
        </p:txBody>
      </p:sp>
    </p:spTree>
  </p:cSld>
  <p:clrMapOvr>
    <a:masterClrMapping/>
  </p:clrMapOvr>
  <p:transition advClick="0" advTm="4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Horizontal)">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6" presetClass="entr" presetSubtype="42"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outHorizontal)">
                                      <p:cBhvr>
                                        <p:cTn id="31" dur="500"/>
                                        <p:tgtEl>
                                          <p:spTgt spid="1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33866"/>
                                        </p:tgtEl>
                                        <p:attrNameLst>
                                          <p:attrName>style.visibility</p:attrName>
                                        </p:attrNameLst>
                                      </p:cBhvr>
                                      <p:to>
                                        <p:strVal val="visible"/>
                                      </p:to>
                                    </p:set>
                                    <p:animEffect transition="in" filter="wipe(left)">
                                      <p:cBhvr>
                                        <p:cTn id="48" dur="500"/>
                                        <p:tgtEl>
                                          <p:spTgt spid="33866"/>
                                        </p:tgtEl>
                                      </p:cBhvr>
                                    </p:animEffect>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animBg="1"/>
      <p:bldP spid="4" grpId="1" bldLvl="0" animBg="1"/>
      <p:bldP spid="3" grpId="0" animBg="1"/>
      <p:bldP spid="3" grpId="1" bldLvl="0" animBg="1"/>
      <p:bldP spid="2" grpId="0"/>
      <p:bldP spid="6" grpId="0"/>
      <p:bldP spid="16" grpId="0"/>
      <p:bldP spid="33866"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2426</Words>
  <Application>Microsoft Office PowerPoint</Application>
  <PresentationFormat>宽屏</PresentationFormat>
  <Paragraphs>260</Paragraphs>
  <Slides>24</Slides>
  <Notes>17</Notes>
  <HiddenSlides>0</HiddenSlides>
  <MMClips>2</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24</vt:i4>
      </vt:variant>
    </vt:vector>
  </HeadingPairs>
  <TitlesOfParts>
    <vt:vector size="45" baseType="lpstr">
      <vt:lpstr>Open Sans</vt:lpstr>
      <vt:lpstr>等线</vt:lpstr>
      <vt:lpstr>等线 Light</vt:lpstr>
      <vt:lpstr>华文细黑</vt:lpstr>
      <vt:lpstr>锐字云字库细圆体1.0</vt:lpstr>
      <vt:lpstr>锐字云字库姚体1.0</vt:lpstr>
      <vt:lpstr>宋体</vt:lpstr>
      <vt:lpstr>微软雅黑</vt:lpstr>
      <vt:lpstr>微软雅黑 Light</vt:lpstr>
      <vt:lpstr>Agency FB</vt:lpstr>
      <vt:lpstr>Arial</vt:lpstr>
      <vt:lpstr>Arial Narrow</vt:lpstr>
      <vt:lpstr>Calibri</vt:lpstr>
      <vt:lpstr>Calibri Light</vt:lpstr>
      <vt:lpstr>Impact</vt:lpstr>
      <vt:lpstr>Segoe UI</vt:lpstr>
      <vt:lpstr>Wingdings</vt:lpstr>
      <vt:lpstr>Office 主题​​</vt:lpstr>
      <vt:lpstr>1_Office 主题​​</vt:lpstr>
      <vt:lpstr>2_Office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9</cp:revision>
  <dcterms:created xsi:type="dcterms:W3CDTF">2017-03-27T09:38:00Z</dcterms:created>
  <dcterms:modified xsi:type="dcterms:W3CDTF">2021-01-06T01:38:38Z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